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7" r:id="rId3"/>
    <p:sldId id="274" r:id="rId4"/>
    <p:sldId id="270" r:id="rId5"/>
    <p:sldId id="295" r:id="rId6"/>
    <p:sldId id="305" r:id="rId7"/>
    <p:sldId id="307" r:id="rId8"/>
    <p:sldId id="306" r:id="rId9"/>
    <p:sldId id="312" r:id="rId10"/>
    <p:sldId id="308" r:id="rId11"/>
    <p:sldId id="309" r:id="rId12"/>
    <p:sldId id="310" r:id="rId13"/>
    <p:sldId id="304" r:id="rId14"/>
    <p:sldId id="301" r:id="rId15"/>
    <p:sldId id="286" r:id="rId16"/>
    <p:sldId id="290" r:id="rId17"/>
    <p:sldId id="303" r:id="rId18"/>
    <p:sldId id="288" r:id="rId19"/>
    <p:sldId id="31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Denny" userId="e7d4befe001aaf11" providerId="LiveId" clId="{FFC28AEE-8671-44A3-A536-12457FEBB51D}"/>
    <pc:docChg chg="undo custSel addSld delSld modSld sldOrd">
      <pc:chgData name="Simon Denny" userId="e7d4befe001aaf11" providerId="LiveId" clId="{FFC28AEE-8671-44A3-A536-12457FEBB51D}" dt="2020-11-06T12:00:58.751" v="2265" actId="2696"/>
      <pc:docMkLst>
        <pc:docMk/>
      </pc:docMkLst>
      <pc:sldChg chg="addSp delSp modSp mod">
        <pc:chgData name="Simon Denny" userId="e7d4befe001aaf11" providerId="LiveId" clId="{FFC28AEE-8671-44A3-A536-12457FEBB51D}" dt="2020-11-05T19:07:01.989" v="6" actId="1076"/>
        <pc:sldMkLst>
          <pc:docMk/>
          <pc:sldMk cId="4242431425" sldId="256"/>
        </pc:sldMkLst>
        <pc:picChg chg="mod">
          <ac:chgData name="Simon Denny" userId="e7d4befe001aaf11" providerId="LiveId" clId="{FFC28AEE-8671-44A3-A536-12457FEBB51D}" dt="2020-11-05T19:06:42.957" v="3" actId="1076"/>
          <ac:picMkLst>
            <pc:docMk/>
            <pc:sldMk cId="4242431425" sldId="256"/>
            <ac:picMk id="4" creationId="{1EB9AE65-F89E-4F2C-84F5-7CE0472CB89D}"/>
          </ac:picMkLst>
        </pc:picChg>
        <pc:picChg chg="del">
          <ac:chgData name="Simon Denny" userId="e7d4befe001aaf11" providerId="LiveId" clId="{FFC28AEE-8671-44A3-A536-12457FEBB51D}" dt="2020-11-05T19:06:17.594" v="0" actId="478"/>
          <ac:picMkLst>
            <pc:docMk/>
            <pc:sldMk cId="4242431425" sldId="256"/>
            <ac:picMk id="6" creationId="{5C02D041-EBD5-468B-BA2F-3CA07DA64ABF}"/>
          </ac:picMkLst>
        </pc:picChg>
        <pc:picChg chg="add mod">
          <ac:chgData name="Simon Denny" userId="e7d4befe001aaf11" providerId="LiveId" clId="{FFC28AEE-8671-44A3-A536-12457FEBB51D}" dt="2020-11-05T19:07:01.989" v="6" actId="1076"/>
          <ac:picMkLst>
            <pc:docMk/>
            <pc:sldMk cId="4242431425" sldId="256"/>
            <ac:picMk id="7" creationId="{6DA9847E-DCDF-4E88-9A51-61A3D4405BA8}"/>
          </ac:picMkLst>
        </pc:picChg>
        <pc:picChg chg="add mod">
          <ac:chgData name="Simon Denny" userId="e7d4befe001aaf11" providerId="LiveId" clId="{FFC28AEE-8671-44A3-A536-12457FEBB51D}" dt="2020-11-05T19:06:57.725" v="5" actId="1076"/>
          <ac:picMkLst>
            <pc:docMk/>
            <pc:sldMk cId="4242431425" sldId="256"/>
            <ac:picMk id="9" creationId="{8C319EDA-7714-45EF-94E1-649E724F2520}"/>
          </ac:picMkLst>
        </pc:picChg>
      </pc:sldChg>
      <pc:sldChg chg="addSp delSp modSp del mod modClrScheme chgLayout">
        <pc:chgData name="Simon Denny" userId="e7d4befe001aaf11" providerId="LiveId" clId="{FFC28AEE-8671-44A3-A536-12457FEBB51D}" dt="2020-11-06T12:00:58.751" v="2265" actId="2696"/>
        <pc:sldMkLst>
          <pc:docMk/>
          <pc:sldMk cId="541571127" sldId="271"/>
        </pc:sldMkLst>
        <pc:spChg chg="mod ord">
          <ac:chgData name="Simon Denny" userId="e7d4befe001aaf11" providerId="LiveId" clId="{FFC28AEE-8671-44A3-A536-12457FEBB51D}" dt="2020-11-05T20:22:22.142" v="1964" actId="700"/>
          <ac:spMkLst>
            <pc:docMk/>
            <pc:sldMk cId="541571127" sldId="271"/>
            <ac:spMk id="2" creationId="{3CA43E11-0956-4906-8D64-445B8ED800B9}"/>
          </ac:spMkLst>
        </pc:spChg>
        <pc:spChg chg="mod ord">
          <ac:chgData name="Simon Denny" userId="e7d4befe001aaf11" providerId="LiveId" clId="{FFC28AEE-8671-44A3-A536-12457FEBB51D}" dt="2020-11-05T20:23:20.934" v="1978" actId="27636"/>
          <ac:spMkLst>
            <pc:docMk/>
            <pc:sldMk cId="541571127" sldId="271"/>
            <ac:spMk id="3" creationId="{3A68995F-42DB-46FE-969F-35DCA4B2DC67}"/>
          </ac:spMkLst>
        </pc:spChg>
        <pc:spChg chg="add del mod ord">
          <ac:chgData name="Simon Denny" userId="e7d4befe001aaf11" providerId="LiveId" clId="{FFC28AEE-8671-44A3-A536-12457FEBB51D}" dt="2020-11-05T20:22:44.206" v="1969"/>
          <ac:spMkLst>
            <pc:docMk/>
            <pc:sldMk cId="541571127" sldId="271"/>
            <ac:spMk id="6" creationId="{5E837622-CB3E-4626-BC24-EFAAEA28F82E}"/>
          </ac:spMkLst>
        </pc:spChg>
        <pc:picChg chg="add del mod">
          <ac:chgData name="Simon Denny" userId="e7d4befe001aaf11" providerId="LiveId" clId="{FFC28AEE-8671-44A3-A536-12457FEBB51D}" dt="2020-11-05T20:22:31.208" v="1968" actId="21"/>
          <ac:picMkLst>
            <pc:docMk/>
            <pc:sldMk cId="541571127" sldId="271"/>
            <ac:picMk id="5" creationId="{3F962366-BD15-4622-8024-A3554ED686ED}"/>
          </ac:picMkLst>
        </pc:picChg>
        <pc:picChg chg="add mod">
          <ac:chgData name="Simon Denny" userId="e7d4befe001aaf11" providerId="LiveId" clId="{FFC28AEE-8671-44A3-A536-12457FEBB51D}" dt="2020-11-05T20:22:44.206" v="1969"/>
          <ac:picMkLst>
            <pc:docMk/>
            <pc:sldMk cId="541571127" sldId="271"/>
            <ac:picMk id="8" creationId="{DCF099E4-7F62-4EC4-9B16-2B41A573020E}"/>
          </ac:picMkLst>
        </pc:picChg>
      </pc:sldChg>
      <pc:sldChg chg="modSp del mod">
        <pc:chgData name="Simon Denny" userId="e7d4befe001aaf11" providerId="LiveId" clId="{FFC28AEE-8671-44A3-A536-12457FEBB51D}" dt="2020-11-06T11:16:21.231" v="2173" actId="2696"/>
        <pc:sldMkLst>
          <pc:docMk/>
          <pc:sldMk cId="3541445516" sldId="283"/>
        </pc:sldMkLst>
        <pc:spChg chg="mod">
          <ac:chgData name="Simon Denny" userId="e7d4befe001aaf11" providerId="LiveId" clId="{FFC28AEE-8671-44A3-A536-12457FEBB51D}" dt="2020-11-05T19:47:16.510" v="1303" actId="20577"/>
          <ac:spMkLst>
            <pc:docMk/>
            <pc:sldMk cId="3541445516" sldId="283"/>
            <ac:spMk id="7" creationId="{00000000-0000-0000-0000-000000000000}"/>
          </ac:spMkLst>
        </pc:spChg>
        <pc:spChg chg="mod">
          <ac:chgData name="Simon Denny" userId="e7d4befe001aaf11" providerId="LiveId" clId="{FFC28AEE-8671-44A3-A536-12457FEBB51D}" dt="2020-11-05T19:47:33.991" v="1326" actId="20577"/>
          <ac:spMkLst>
            <pc:docMk/>
            <pc:sldMk cId="3541445516" sldId="283"/>
            <ac:spMk id="8" creationId="{00000000-0000-0000-0000-000000000000}"/>
          </ac:spMkLst>
        </pc:spChg>
      </pc:sldChg>
      <pc:sldChg chg="ord">
        <pc:chgData name="Simon Denny" userId="e7d4befe001aaf11" providerId="LiveId" clId="{FFC28AEE-8671-44A3-A536-12457FEBB51D}" dt="2020-11-05T19:16:00.064" v="230"/>
        <pc:sldMkLst>
          <pc:docMk/>
          <pc:sldMk cId="687099" sldId="295"/>
        </pc:sldMkLst>
      </pc:sldChg>
      <pc:sldChg chg="modSp del mod">
        <pc:chgData name="Simon Denny" userId="e7d4befe001aaf11" providerId="LiveId" clId="{FFC28AEE-8671-44A3-A536-12457FEBB51D}" dt="2020-11-05T19:15:12.786" v="228" actId="2696"/>
        <pc:sldMkLst>
          <pc:docMk/>
          <pc:sldMk cId="2073246473" sldId="298"/>
        </pc:sldMkLst>
        <pc:spChg chg="mod">
          <ac:chgData name="Simon Denny" userId="e7d4befe001aaf11" providerId="LiveId" clId="{FFC28AEE-8671-44A3-A536-12457FEBB51D}" dt="2020-11-05T19:11:42.236" v="130" actId="21"/>
          <ac:spMkLst>
            <pc:docMk/>
            <pc:sldMk cId="2073246473" sldId="298"/>
            <ac:spMk id="3" creationId="{7B0A531B-E844-4696-9590-6981FFA953C2}"/>
          </ac:spMkLst>
        </pc:spChg>
      </pc:sldChg>
      <pc:sldChg chg="modSp del mod">
        <pc:chgData name="Simon Denny" userId="e7d4befe001aaf11" providerId="LiveId" clId="{FFC28AEE-8671-44A3-A536-12457FEBB51D}" dt="2020-11-05T19:17:36.823" v="288" actId="2696"/>
        <pc:sldMkLst>
          <pc:docMk/>
          <pc:sldMk cId="2411810558" sldId="299"/>
        </pc:sldMkLst>
        <pc:spChg chg="mod">
          <ac:chgData name="Simon Denny" userId="e7d4befe001aaf11" providerId="LiveId" clId="{FFC28AEE-8671-44A3-A536-12457FEBB51D}" dt="2020-11-05T19:12:21.418" v="135" actId="21"/>
          <ac:spMkLst>
            <pc:docMk/>
            <pc:sldMk cId="2411810558" sldId="299"/>
            <ac:spMk id="3" creationId="{FDBA5D61-A203-4473-83DC-CB072AB631D9}"/>
          </ac:spMkLst>
        </pc:spChg>
      </pc:sldChg>
      <pc:sldChg chg="modSp del mod">
        <pc:chgData name="Simon Denny" userId="e7d4befe001aaf11" providerId="LiveId" clId="{FFC28AEE-8671-44A3-A536-12457FEBB51D}" dt="2020-11-05T19:17:39.814" v="289" actId="2696"/>
        <pc:sldMkLst>
          <pc:docMk/>
          <pc:sldMk cId="36002987" sldId="300"/>
        </pc:sldMkLst>
        <pc:spChg chg="mod">
          <ac:chgData name="Simon Denny" userId="e7d4befe001aaf11" providerId="LiveId" clId="{FFC28AEE-8671-44A3-A536-12457FEBB51D}" dt="2020-11-05T19:14:09.570" v="184" actId="21"/>
          <ac:spMkLst>
            <pc:docMk/>
            <pc:sldMk cId="36002987" sldId="300"/>
            <ac:spMk id="3" creationId="{C2716858-CC3B-4F3A-85F8-6DC06EEDDF33}"/>
          </ac:spMkLst>
        </pc:spChg>
      </pc:sldChg>
      <pc:sldChg chg="del">
        <pc:chgData name="Simon Denny" userId="e7d4befe001aaf11" providerId="LiveId" clId="{FFC28AEE-8671-44A3-A536-12457FEBB51D}" dt="2020-11-05T19:43:07.299" v="1171" actId="2696"/>
        <pc:sldMkLst>
          <pc:docMk/>
          <pc:sldMk cId="689325236" sldId="302"/>
        </pc:sldMkLst>
      </pc:sldChg>
      <pc:sldChg chg="addSp delSp modSp mod">
        <pc:chgData name="Simon Denny" userId="e7d4befe001aaf11" providerId="LiveId" clId="{FFC28AEE-8671-44A3-A536-12457FEBB51D}" dt="2020-11-05T20:21:00.893" v="1955" actId="1076"/>
        <pc:sldMkLst>
          <pc:docMk/>
          <pc:sldMk cId="3562356432" sldId="303"/>
        </pc:sldMkLst>
        <pc:picChg chg="add mod">
          <ac:chgData name="Simon Denny" userId="e7d4befe001aaf11" providerId="LiveId" clId="{FFC28AEE-8671-44A3-A536-12457FEBB51D}" dt="2020-11-05T20:21:00.893" v="1955" actId="1076"/>
          <ac:picMkLst>
            <pc:docMk/>
            <pc:sldMk cId="3562356432" sldId="303"/>
            <ac:picMk id="5" creationId="{8C9C2429-87A8-44BE-BC4D-84A7FAC46CA9}"/>
          </ac:picMkLst>
        </pc:picChg>
        <pc:picChg chg="del">
          <ac:chgData name="Simon Denny" userId="e7d4befe001aaf11" providerId="LiveId" clId="{FFC28AEE-8671-44A3-A536-12457FEBB51D}" dt="2020-11-05T20:20:44.434" v="1951" actId="478"/>
          <ac:picMkLst>
            <pc:docMk/>
            <pc:sldMk cId="3562356432" sldId="303"/>
            <ac:picMk id="2052" creationId="{E39CB1FA-DD6E-450C-B56E-381469C35445}"/>
          </ac:picMkLst>
        </pc:picChg>
      </pc:sldChg>
      <pc:sldChg chg="addSp delSp modSp new mod modClrScheme chgLayout">
        <pc:chgData name="Simon Denny" userId="e7d4befe001aaf11" providerId="LiveId" clId="{FFC28AEE-8671-44A3-A536-12457FEBB51D}" dt="2020-11-05T19:46:49.531" v="1278" actId="113"/>
        <pc:sldMkLst>
          <pc:docMk/>
          <pc:sldMk cId="1977545828" sldId="305"/>
        </pc:sldMkLst>
        <pc:spChg chg="del mod ord">
          <ac:chgData name="Simon Denny" userId="e7d4befe001aaf11" providerId="LiveId" clId="{FFC28AEE-8671-44A3-A536-12457FEBB51D}" dt="2020-11-05T19:07:33.303" v="8" actId="700"/>
          <ac:spMkLst>
            <pc:docMk/>
            <pc:sldMk cId="1977545828" sldId="305"/>
            <ac:spMk id="2" creationId="{8490E85C-850E-4DBF-9E5F-FCBE23143B98}"/>
          </ac:spMkLst>
        </pc:spChg>
        <pc:spChg chg="del mod ord">
          <ac:chgData name="Simon Denny" userId="e7d4befe001aaf11" providerId="LiveId" clId="{FFC28AEE-8671-44A3-A536-12457FEBB51D}" dt="2020-11-05T19:07:33.303" v="8" actId="700"/>
          <ac:spMkLst>
            <pc:docMk/>
            <pc:sldMk cId="1977545828" sldId="305"/>
            <ac:spMk id="3" creationId="{F4E8689D-E9DC-48B9-9CF2-D28423E967E5}"/>
          </ac:spMkLst>
        </pc:spChg>
        <pc:spChg chg="add mod ord">
          <ac:chgData name="Simon Denny" userId="e7d4befe001aaf11" providerId="LiveId" clId="{FFC28AEE-8671-44A3-A536-12457FEBB51D}" dt="2020-11-05T19:46:49.531" v="1278" actId="113"/>
          <ac:spMkLst>
            <pc:docMk/>
            <pc:sldMk cId="1977545828" sldId="305"/>
            <ac:spMk id="4" creationId="{90E49814-7FE0-414C-BC6C-1C14D3CD94FA}"/>
          </ac:spMkLst>
        </pc:spChg>
        <pc:spChg chg="add del mod ord">
          <ac:chgData name="Simon Denny" userId="e7d4befe001aaf11" providerId="LiveId" clId="{FFC28AEE-8671-44A3-A536-12457FEBB51D}" dt="2020-11-05T19:08:24.894" v="11"/>
          <ac:spMkLst>
            <pc:docMk/>
            <pc:sldMk cId="1977545828" sldId="305"/>
            <ac:spMk id="5" creationId="{25AC6F40-7BCA-4914-950F-6320D6C2343A}"/>
          </ac:spMkLst>
        </pc:spChg>
        <pc:spChg chg="add mod ord">
          <ac:chgData name="Simon Denny" userId="e7d4befe001aaf11" providerId="LiveId" clId="{FFC28AEE-8671-44A3-A536-12457FEBB51D}" dt="2020-11-05T19:13:10.467" v="179" actId="255"/>
          <ac:spMkLst>
            <pc:docMk/>
            <pc:sldMk cId="1977545828" sldId="305"/>
            <ac:spMk id="6" creationId="{A1C4AC62-DD63-4A63-BB4A-2E78EE9D0948}"/>
          </ac:spMkLst>
        </pc:spChg>
        <pc:picChg chg="add del mod">
          <ac:chgData name="Simon Denny" userId="e7d4befe001aaf11" providerId="LiveId" clId="{FFC28AEE-8671-44A3-A536-12457FEBB51D}" dt="2020-11-05T19:08:09.691" v="10"/>
          <ac:picMkLst>
            <pc:docMk/>
            <pc:sldMk cId="1977545828" sldId="305"/>
            <ac:picMk id="8" creationId="{F1795E86-CCB7-4146-A6EA-47AB15E64236}"/>
          </ac:picMkLst>
        </pc:picChg>
        <pc:picChg chg="add mod">
          <ac:chgData name="Simon Denny" userId="e7d4befe001aaf11" providerId="LiveId" clId="{FFC28AEE-8671-44A3-A536-12457FEBB51D}" dt="2020-11-05T19:08:24.894" v="11"/>
          <ac:picMkLst>
            <pc:docMk/>
            <pc:sldMk cId="1977545828" sldId="305"/>
            <ac:picMk id="10" creationId="{51213AA9-A678-4ECB-AD80-2D3AC986E896}"/>
          </ac:picMkLst>
        </pc:picChg>
        <pc:picChg chg="add del mod">
          <ac:chgData name="Simon Denny" userId="e7d4befe001aaf11" providerId="LiveId" clId="{FFC28AEE-8671-44A3-A536-12457FEBB51D}" dt="2020-11-05T19:10:15.295" v="42"/>
          <ac:picMkLst>
            <pc:docMk/>
            <pc:sldMk cId="1977545828" sldId="305"/>
            <ac:picMk id="12" creationId="{2A3D75AA-FC0C-44B3-9C35-E8650F413F46}"/>
          </ac:picMkLst>
        </pc:picChg>
      </pc:sldChg>
      <pc:sldChg chg="addSp delSp modSp new mod chgLayout">
        <pc:chgData name="Simon Denny" userId="e7d4befe001aaf11" providerId="LiveId" clId="{FFC28AEE-8671-44A3-A536-12457FEBB51D}" dt="2020-11-06T11:25:31.243" v="2264" actId="27636"/>
        <pc:sldMkLst>
          <pc:docMk/>
          <pc:sldMk cId="2862597882" sldId="306"/>
        </pc:sldMkLst>
        <pc:spChg chg="del">
          <ac:chgData name="Simon Denny" userId="e7d4befe001aaf11" providerId="LiveId" clId="{FFC28AEE-8671-44A3-A536-12457FEBB51D}" dt="2020-11-05T19:10:29.456" v="44" actId="700"/>
          <ac:spMkLst>
            <pc:docMk/>
            <pc:sldMk cId="2862597882" sldId="306"/>
            <ac:spMk id="2" creationId="{3623D03D-38D1-49FC-8987-77F7A4BF34EB}"/>
          </ac:spMkLst>
        </pc:spChg>
        <pc:spChg chg="del">
          <ac:chgData name="Simon Denny" userId="e7d4befe001aaf11" providerId="LiveId" clId="{FFC28AEE-8671-44A3-A536-12457FEBB51D}" dt="2020-11-05T19:10:29.456" v="44" actId="700"/>
          <ac:spMkLst>
            <pc:docMk/>
            <pc:sldMk cId="2862597882" sldId="306"/>
            <ac:spMk id="3" creationId="{9F355730-87F0-4002-AF49-AED115D4AAD8}"/>
          </ac:spMkLst>
        </pc:spChg>
        <pc:spChg chg="del">
          <ac:chgData name="Simon Denny" userId="e7d4befe001aaf11" providerId="LiveId" clId="{FFC28AEE-8671-44A3-A536-12457FEBB51D}" dt="2020-11-05T19:10:29.456" v="44" actId="700"/>
          <ac:spMkLst>
            <pc:docMk/>
            <pc:sldMk cId="2862597882" sldId="306"/>
            <ac:spMk id="4" creationId="{146D5A86-0B92-434B-9587-81601C4F51F3}"/>
          </ac:spMkLst>
        </pc:spChg>
        <pc:spChg chg="add mod ord">
          <ac:chgData name="Simon Denny" userId="e7d4befe001aaf11" providerId="LiveId" clId="{FFC28AEE-8671-44A3-A536-12457FEBB51D}" dt="2020-11-05T19:47:03.550" v="1280" actId="113"/>
          <ac:spMkLst>
            <pc:docMk/>
            <pc:sldMk cId="2862597882" sldId="306"/>
            <ac:spMk id="5" creationId="{035EBF45-B8D8-4248-A188-F5733B599771}"/>
          </ac:spMkLst>
        </pc:spChg>
        <pc:spChg chg="add del mod ord">
          <ac:chgData name="Simon Denny" userId="e7d4befe001aaf11" providerId="LiveId" clId="{FFC28AEE-8671-44A3-A536-12457FEBB51D}" dt="2020-11-05T19:10:32.530" v="45"/>
          <ac:spMkLst>
            <pc:docMk/>
            <pc:sldMk cId="2862597882" sldId="306"/>
            <ac:spMk id="6" creationId="{24D8732F-4637-4553-B07D-265232A0A3A1}"/>
          </ac:spMkLst>
        </pc:spChg>
        <pc:spChg chg="add mod ord">
          <ac:chgData name="Simon Denny" userId="e7d4befe001aaf11" providerId="LiveId" clId="{FFC28AEE-8671-44A3-A536-12457FEBB51D}" dt="2020-11-06T11:25:31.243" v="2264" actId="27636"/>
          <ac:spMkLst>
            <pc:docMk/>
            <pc:sldMk cId="2862597882" sldId="306"/>
            <ac:spMk id="7" creationId="{68D5CF1B-5DBA-417F-B7EE-D347C1872AF3}"/>
          </ac:spMkLst>
        </pc:spChg>
        <pc:spChg chg="add del mod">
          <ac:chgData name="Simon Denny" userId="e7d4befe001aaf11" providerId="LiveId" clId="{FFC28AEE-8671-44A3-A536-12457FEBB51D}" dt="2020-11-05T19:10:43.053" v="48"/>
          <ac:spMkLst>
            <pc:docMk/>
            <pc:sldMk cId="2862597882" sldId="306"/>
            <ac:spMk id="11" creationId="{C5EC5527-EDC2-43AA-B345-250BA42D2E9F}"/>
          </ac:spMkLst>
        </pc:spChg>
        <pc:picChg chg="add del mod">
          <ac:chgData name="Simon Denny" userId="e7d4befe001aaf11" providerId="LiveId" clId="{FFC28AEE-8671-44A3-A536-12457FEBB51D}" dt="2020-11-05T19:10:34.714" v="47" actId="478"/>
          <ac:picMkLst>
            <pc:docMk/>
            <pc:sldMk cId="2862597882" sldId="306"/>
            <ac:picMk id="9" creationId="{478EFB02-F522-4A89-94B2-2D42876C98FB}"/>
          </ac:picMkLst>
        </pc:picChg>
        <pc:picChg chg="add mod">
          <ac:chgData name="Simon Denny" userId="e7d4befe001aaf11" providerId="LiveId" clId="{FFC28AEE-8671-44A3-A536-12457FEBB51D}" dt="2020-11-05T19:10:43.053" v="48"/>
          <ac:picMkLst>
            <pc:docMk/>
            <pc:sldMk cId="2862597882" sldId="306"/>
            <ac:picMk id="13" creationId="{E13B38E3-85BE-4067-ADEA-B607F1779B59}"/>
          </ac:picMkLst>
        </pc:picChg>
      </pc:sldChg>
      <pc:sldChg chg="addSp delSp modSp new mod chgLayout">
        <pc:chgData name="Simon Denny" userId="e7d4befe001aaf11" providerId="LiveId" clId="{FFC28AEE-8671-44A3-A536-12457FEBB51D}" dt="2020-11-05T19:46:57.407" v="1279" actId="113"/>
        <pc:sldMkLst>
          <pc:docMk/>
          <pc:sldMk cId="1730380131" sldId="307"/>
        </pc:sldMkLst>
        <pc:spChg chg="del">
          <ac:chgData name="Simon Denny" userId="e7d4befe001aaf11" providerId="LiveId" clId="{FFC28AEE-8671-44A3-A536-12457FEBB51D}" dt="2020-11-05T19:13:28.049" v="182" actId="700"/>
          <ac:spMkLst>
            <pc:docMk/>
            <pc:sldMk cId="1730380131" sldId="307"/>
            <ac:spMk id="2" creationId="{C109E897-11A9-4506-A4CE-1FDCF3F2558E}"/>
          </ac:spMkLst>
        </pc:spChg>
        <pc:spChg chg="del">
          <ac:chgData name="Simon Denny" userId="e7d4befe001aaf11" providerId="LiveId" clId="{FFC28AEE-8671-44A3-A536-12457FEBB51D}" dt="2020-11-05T19:13:28.049" v="182" actId="700"/>
          <ac:spMkLst>
            <pc:docMk/>
            <pc:sldMk cId="1730380131" sldId="307"/>
            <ac:spMk id="3" creationId="{F649FC15-9F9D-41F3-B8B7-E5CDDE5E159B}"/>
          </ac:spMkLst>
        </pc:spChg>
        <pc:spChg chg="del">
          <ac:chgData name="Simon Denny" userId="e7d4befe001aaf11" providerId="LiveId" clId="{FFC28AEE-8671-44A3-A536-12457FEBB51D}" dt="2020-11-05T19:13:28.049" v="182" actId="700"/>
          <ac:spMkLst>
            <pc:docMk/>
            <pc:sldMk cId="1730380131" sldId="307"/>
            <ac:spMk id="4" creationId="{72571B05-9A3F-4897-A84C-5C8E2A44A014}"/>
          </ac:spMkLst>
        </pc:spChg>
        <pc:spChg chg="add mod ord">
          <ac:chgData name="Simon Denny" userId="e7d4befe001aaf11" providerId="LiveId" clId="{FFC28AEE-8671-44A3-A536-12457FEBB51D}" dt="2020-11-05T19:46:57.407" v="1279" actId="113"/>
          <ac:spMkLst>
            <pc:docMk/>
            <pc:sldMk cId="1730380131" sldId="307"/>
            <ac:spMk id="5" creationId="{A15327AB-572C-4F5C-BE55-0ED11DF3AE33}"/>
          </ac:spMkLst>
        </pc:spChg>
        <pc:spChg chg="add del mod ord">
          <ac:chgData name="Simon Denny" userId="e7d4befe001aaf11" providerId="LiveId" clId="{FFC28AEE-8671-44A3-A536-12457FEBB51D}" dt="2020-11-05T19:13:48.562" v="183"/>
          <ac:spMkLst>
            <pc:docMk/>
            <pc:sldMk cId="1730380131" sldId="307"/>
            <ac:spMk id="6" creationId="{DCE63EC3-4603-4A65-84D1-FADB5594C1A1}"/>
          </ac:spMkLst>
        </pc:spChg>
        <pc:spChg chg="add mod ord">
          <ac:chgData name="Simon Denny" userId="e7d4befe001aaf11" providerId="LiveId" clId="{FFC28AEE-8671-44A3-A536-12457FEBB51D}" dt="2020-11-05T19:14:23.427" v="187" actId="27636"/>
          <ac:spMkLst>
            <pc:docMk/>
            <pc:sldMk cId="1730380131" sldId="307"/>
            <ac:spMk id="7" creationId="{FEA796ED-8D57-4FF8-822C-2804A2B2B9B7}"/>
          </ac:spMkLst>
        </pc:spChg>
        <pc:picChg chg="add mod">
          <ac:chgData name="Simon Denny" userId="e7d4befe001aaf11" providerId="LiveId" clId="{FFC28AEE-8671-44A3-A536-12457FEBB51D}" dt="2020-11-05T19:13:48.562" v="183"/>
          <ac:picMkLst>
            <pc:docMk/>
            <pc:sldMk cId="1730380131" sldId="307"/>
            <ac:picMk id="9" creationId="{85020A1F-4D52-40DB-9AA6-5CFCCEFF7C8B}"/>
          </ac:picMkLst>
        </pc:picChg>
      </pc:sldChg>
      <pc:sldChg chg="addSp delSp modSp new mod modClrScheme chgLayout">
        <pc:chgData name="Simon Denny" userId="e7d4befe001aaf11" providerId="LiveId" clId="{FFC28AEE-8671-44A3-A536-12457FEBB51D}" dt="2020-11-05T19:48:04.547" v="1329" actId="113"/>
        <pc:sldMkLst>
          <pc:docMk/>
          <pc:sldMk cId="2027470534" sldId="308"/>
        </pc:sldMkLst>
        <pc:spChg chg="del mod ord">
          <ac:chgData name="Simon Denny" userId="e7d4befe001aaf11" providerId="LiveId" clId="{FFC28AEE-8671-44A3-A536-12457FEBB51D}" dt="2020-11-05T19:17:55.107" v="291" actId="700"/>
          <ac:spMkLst>
            <pc:docMk/>
            <pc:sldMk cId="2027470534" sldId="308"/>
            <ac:spMk id="2" creationId="{BD191B83-FB34-4413-879F-5B05C3D153D7}"/>
          </ac:spMkLst>
        </pc:spChg>
        <pc:spChg chg="del mod ord">
          <ac:chgData name="Simon Denny" userId="e7d4befe001aaf11" providerId="LiveId" clId="{FFC28AEE-8671-44A3-A536-12457FEBB51D}" dt="2020-11-05T19:17:55.107" v="291" actId="700"/>
          <ac:spMkLst>
            <pc:docMk/>
            <pc:sldMk cId="2027470534" sldId="308"/>
            <ac:spMk id="3" creationId="{D6F30D1D-5389-426F-A4BB-595D4DE377CE}"/>
          </ac:spMkLst>
        </pc:spChg>
        <pc:spChg chg="add mod ord">
          <ac:chgData name="Simon Denny" userId="e7d4befe001aaf11" providerId="LiveId" clId="{FFC28AEE-8671-44A3-A536-12457FEBB51D}" dt="2020-11-05T19:47:57.894" v="1327" actId="113"/>
          <ac:spMkLst>
            <pc:docMk/>
            <pc:sldMk cId="2027470534" sldId="308"/>
            <ac:spMk id="4" creationId="{B12AF9DE-8E2D-4DA2-9FA9-40BE60C31511}"/>
          </ac:spMkLst>
        </pc:spChg>
        <pc:spChg chg="add mod ord">
          <ac:chgData name="Simon Denny" userId="e7d4befe001aaf11" providerId="LiveId" clId="{FFC28AEE-8671-44A3-A536-12457FEBB51D}" dt="2020-11-05T19:37:49.630" v="1015" actId="20577"/>
          <ac:spMkLst>
            <pc:docMk/>
            <pc:sldMk cId="2027470534" sldId="308"/>
            <ac:spMk id="5" creationId="{E4E504D8-A875-44AF-9AB8-80281D8378A3}"/>
          </ac:spMkLst>
        </pc:spChg>
        <pc:spChg chg="add mod ord">
          <ac:chgData name="Simon Denny" userId="e7d4befe001aaf11" providerId="LiveId" clId="{FFC28AEE-8671-44A3-A536-12457FEBB51D}" dt="2020-11-05T19:48:04.547" v="1329" actId="113"/>
          <ac:spMkLst>
            <pc:docMk/>
            <pc:sldMk cId="2027470534" sldId="308"/>
            <ac:spMk id="6" creationId="{59D61E8B-0465-4C8C-B5ED-7E29C91B5BC1}"/>
          </ac:spMkLst>
        </pc:spChg>
        <pc:picChg chg="add del mod">
          <ac:chgData name="Simon Denny" userId="e7d4befe001aaf11" providerId="LiveId" clId="{FFC28AEE-8671-44A3-A536-12457FEBB51D}" dt="2020-11-05T19:40:46.604" v="1084" actId="21"/>
          <ac:picMkLst>
            <pc:docMk/>
            <pc:sldMk cId="2027470534" sldId="308"/>
            <ac:picMk id="8" creationId="{461806F2-0BE5-40AC-A33D-421F5F0C888F}"/>
          </ac:picMkLst>
        </pc:picChg>
      </pc:sldChg>
      <pc:sldChg chg="addSp delSp modSp new mod modClrScheme chgLayout">
        <pc:chgData name="Simon Denny" userId="e7d4befe001aaf11" providerId="LiveId" clId="{FFC28AEE-8671-44A3-A536-12457FEBB51D}" dt="2020-11-05T19:48:25.092" v="1331" actId="14100"/>
        <pc:sldMkLst>
          <pc:docMk/>
          <pc:sldMk cId="2381560514" sldId="309"/>
        </pc:sldMkLst>
        <pc:spChg chg="del mod ord">
          <ac:chgData name="Simon Denny" userId="e7d4befe001aaf11" providerId="LiveId" clId="{FFC28AEE-8671-44A3-A536-12457FEBB51D}" dt="2020-11-05T19:40:41.431" v="1083" actId="700"/>
          <ac:spMkLst>
            <pc:docMk/>
            <pc:sldMk cId="2381560514" sldId="309"/>
            <ac:spMk id="2" creationId="{1273E93D-38BF-421B-BE2E-97596391A63D}"/>
          </ac:spMkLst>
        </pc:spChg>
        <pc:spChg chg="del mod ord">
          <ac:chgData name="Simon Denny" userId="e7d4befe001aaf11" providerId="LiveId" clId="{FFC28AEE-8671-44A3-A536-12457FEBB51D}" dt="2020-11-05T19:40:41.431" v="1083" actId="700"/>
          <ac:spMkLst>
            <pc:docMk/>
            <pc:sldMk cId="2381560514" sldId="309"/>
            <ac:spMk id="3" creationId="{6972ECB0-7F09-4AD9-A381-F62CE0514265}"/>
          </ac:spMkLst>
        </pc:spChg>
        <pc:spChg chg="del mod ord">
          <ac:chgData name="Simon Denny" userId="e7d4befe001aaf11" providerId="LiveId" clId="{FFC28AEE-8671-44A3-A536-12457FEBB51D}" dt="2020-11-05T19:40:41.431" v="1083" actId="700"/>
          <ac:spMkLst>
            <pc:docMk/>
            <pc:sldMk cId="2381560514" sldId="309"/>
            <ac:spMk id="4" creationId="{17B68315-78AD-46D7-B039-F5089547C871}"/>
          </ac:spMkLst>
        </pc:spChg>
        <pc:spChg chg="add del mod ord">
          <ac:chgData name="Simon Denny" userId="e7d4befe001aaf11" providerId="LiveId" clId="{FFC28AEE-8671-44A3-A536-12457FEBB51D}" dt="2020-11-05T19:41:32.318" v="1089" actId="700"/>
          <ac:spMkLst>
            <pc:docMk/>
            <pc:sldMk cId="2381560514" sldId="309"/>
            <ac:spMk id="5" creationId="{61483091-1E63-4B48-B0E5-1E83D3D46DBB}"/>
          </ac:spMkLst>
        </pc:spChg>
        <pc:spChg chg="add del mod ord">
          <ac:chgData name="Simon Denny" userId="e7d4befe001aaf11" providerId="LiveId" clId="{FFC28AEE-8671-44A3-A536-12457FEBB51D}" dt="2020-11-05T19:40:50.596" v="1085" actId="22"/>
          <ac:spMkLst>
            <pc:docMk/>
            <pc:sldMk cId="2381560514" sldId="309"/>
            <ac:spMk id="6" creationId="{D74D80A1-8FA9-484C-B3CC-6C2D578423D8}"/>
          </ac:spMkLst>
        </pc:spChg>
        <pc:spChg chg="add del mod ord">
          <ac:chgData name="Simon Denny" userId="e7d4befe001aaf11" providerId="LiveId" clId="{FFC28AEE-8671-44A3-A536-12457FEBB51D}" dt="2020-11-05T19:41:32.318" v="1089" actId="700"/>
          <ac:spMkLst>
            <pc:docMk/>
            <pc:sldMk cId="2381560514" sldId="309"/>
            <ac:spMk id="7" creationId="{B554409F-6F7A-40DE-8628-0C0AB120824E}"/>
          </ac:spMkLst>
        </pc:spChg>
        <pc:spChg chg="add del mod">
          <ac:chgData name="Simon Denny" userId="e7d4befe001aaf11" providerId="LiveId" clId="{FFC28AEE-8671-44A3-A536-12457FEBB51D}" dt="2020-11-05T19:41:32.318" v="1089" actId="700"/>
          <ac:spMkLst>
            <pc:docMk/>
            <pc:sldMk cId="2381560514" sldId="309"/>
            <ac:spMk id="11" creationId="{DC38B06F-FF86-4BB9-9B16-3E893FD8FF01}"/>
          </ac:spMkLst>
        </pc:spChg>
        <pc:spChg chg="add mod">
          <ac:chgData name="Simon Denny" userId="e7d4befe001aaf11" providerId="LiveId" clId="{FFC28AEE-8671-44A3-A536-12457FEBB51D}" dt="2020-11-05T19:48:25.092" v="1331" actId="14100"/>
          <ac:spMkLst>
            <pc:docMk/>
            <pc:sldMk cId="2381560514" sldId="309"/>
            <ac:spMk id="15" creationId="{528005DA-A98B-4B0C-A297-8B4798D44263}"/>
          </ac:spMkLst>
        </pc:spChg>
        <pc:picChg chg="add del mod modCrop">
          <ac:chgData name="Simon Denny" userId="e7d4befe001aaf11" providerId="LiveId" clId="{FFC28AEE-8671-44A3-A536-12457FEBB51D}" dt="2020-11-05T19:41:28.280" v="1088" actId="21"/>
          <ac:picMkLst>
            <pc:docMk/>
            <pc:sldMk cId="2381560514" sldId="309"/>
            <ac:picMk id="9" creationId="{B17B189B-6DE4-4E8F-A7A6-90E605DDEDB7}"/>
          </ac:picMkLst>
        </pc:picChg>
        <pc:picChg chg="add del mod">
          <ac:chgData name="Simon Denny" userId="e7d4befe001aaf11" providerId="LiveId" clId="{FFC28AEE-8671-44A3-A536-12457FEBB51D}" dt="2020-11-05T19:41:36.783" v="1091" actId="21"/>
          <ac:picMkLst>
            <pc:docMk/>
            <pc:sldMk cId="2381560514" sldId="309"/>
            <ac:picMk id="12" creationId="{8593FC25-F732-4836-A89C-1FAAC410FE2E}"/>
          </ac:picMkLst>
        </pc:picChg>
        <pc:picChg chg="add mod">
          <ac:chgData name="Simon Denny" userId="e7d4befe001aaf11" providerId="LiveId" clId="{FFC28AEE-8671-44A3-A536-12457FEBB51D}" dt="2020-11-05T19:42:35.552" v="1167" actId="1076"/>
          <ac:picMkLst>
            <pc:docMk/>
            <pc:sldMk cId="2381560514" sldId="309"/>
            <ac:picMk id="14" creationId="{F3B3F832-F3D0-4678-B8CE-F7FE6DFC7B3A}"/>
          </ac:picMkLst>
        </pc:picChg>
      </pc:sldChg>
      <pc:sldChg chg="addSp modSp new mod modClrScheme chgLayout">
        <pc:chgData name="Simon Denny" userId="e7d4befe001aaf11" providerId="LiveId" clId="{FFC28AEE-8671-44A3-A536-12457FEBB51D}" dt="2020-11-05T19:46:15.371" v="1277" actId="113"/>
        <pc:sldMkLst>
          <pc:docMk/>
          <pc:sldMk cId="4072430204" sldId="310"/>
        </pc:sldMkLst>
        <pc:spChg chg="add mod">
          <ac:chgData name="Simon Denny" userId="e7d4befe001aaf11" providerId="LiveId" clId="{FFC28AEE-8671-44A3-A536-12457FEBB51D}" dt="2020-11-05T19:45:58.027" v="1275" actId="2711"/>
          <ac:spMkLst>
            <pc:docMk/>
            <pc:sldMk cId="4072430204" sldId="310"/>
            <ac:spMk id="2" creationId="{76E16E83-6293-4447-B9BE-C71301991AE3}"/>
          </ac:spMkLst>
        </pc:spChg>
        <pc:spChg chg="add mod">
          <ac:chgData name="Simon Denny" userId="e7d4befe001aaf11" providerId="LiveId" clId="{FFC28AEE-8671-44A3-A536-12457FEBB51D}" dt="2020-11-05T19:46:15.371" v="1277" actId="113"/>
          <ac:spMkLst>
            <pc:docMk/>
            <pc:sldMk cId="4072430204" sldId="310"/>
            <ac:spMk id="3" creationId="{444A32BE-C068-497B-BD7B-B4C43FC27963}"/>
          </ac:spMkLst>
        </pc:spChg>
      </pc:sldChg>
      <pc:sldChg chg="addSp delSp modSp new mod modClrScheme chgLayout">
        <pc:chgData name="Simon Denny" userId="e7d4befe001aaf11" providerId="LiveId" clId="{FFC28AEE-8671-44A3-A536-12457FEBB51D}" dt="2020-11-05T19:57:37.916" v="1944" actId="207"/>
        <pc:sldMkLst>
          <pc:docMk/>
          <pc:sldMk cId="1280945905" sldId="311"/>
        </pc:sldMkLst>
        <pc:spChg chg="del mod ord">
          <ac:chgData name="Simon Denny" userId="e7d4befe001aaf11" providerId="LiveId" clId="{FFC28AEE-8671-44A3-A536-12457FEBB51D}" dt="2020-11-05T19:51:58.555" v="1333" actId="700"/>
          <ac:spMkLst>
            <pc:docMk/>
            <pc:sldMk cId="1280945905" sldId="311"/>
            <ac:spMk id="2" creationId="{1B740F9D-3B03-4AF7-B4D9-5541AE6C856B}"/>
          </ac:spMkLst>
        </pc:spChg>
        <pc:spChg chg="del mod ord">
          <ac:chgData name="Simon Denny" userId="e7d4befe001aaf11" providerId="LiveId" clId="{FFC28AEE-8671-44A3-A536-12457FEBB51D}" dt="2020-11-05T19:51:58.555" v="1333" actId="700"/>
          <ac:spMkLst>
            <pc:docMk/>
            <pc:sldMk cId="1280945905" sldId="311"/>
            <ac:spMk id="3" creationId="{18675A7A-9122-4F9D-A63E-FB537DE72A0A}"/>
          </ac:spMkLst>
        </pc:spChg>
        <pc:spChg chg="del">
          <ac:chgData name="Simon Denny" userId="e7d4befe001aaf11" providerId="LiveId" clId="{FFC28AEE-8671-44A3-A536-12457FEBB51D}" dt="2020-11-05T19:51:58.555" v="1333" actId="700"/>
          <ac:spMkLst>
            <pc:docMk/>
            <pc:sldMk cId="1280945905" sldId="311"/>
            <ac:spMk id="4" creationId="{884F7D8E-420B-4653-9BFC-2FED07737BF7}"/>
          </ac:spMkLst>
        </pc:spChg>
        <pc:spChg chg="add del mod ord">
          <ac:chgData name="Simon Denny" userId="e7d4befe001aaf11" providerId="LiveId" clId="{FFC28AEE-8671-44A3-A536-12457FEBB51D}" dt="2020-11-05T19:52:06.797" v="1334" actId="700"/>
          <ac:spMkLst>
            <pc:docMk/>
            <pc:sldMk cId="1280945905" sldId="311"/>
            <ac:spMk id="5" creationId="{1872F38F-767B-41D4-9FE9-E620751D33D4}"/>
          </ac:spMkLst>
        </pc:spChg>
        <pc:spChg chg="add del mod ord">
          <ac:chgData name="Simon Denny" userId="e7d4befe001aaf11" providerId="LiveId" clId="{FFC28AEE-8671-44A3-A536-12457FEBB51D}" dt="2020-11-05T19:52:06.797" v="1334" actId="700"/>
          <ac:spMkLst>
            <pc:docMk/>
            <pc:sldMk cId="1280945905" sldId="311"/>
            <ac:spMk id="6" creationId="{0645A7DF-CD83-42C2-A6D9-942F63ECE7E9}"/>
          </ac:spMkLst>
        </pc:spChg>
        <pc:spChg chg="add mod ord">
          <ac:chgData name="Simon Denny" userId="e7d4befe001aaf11" providerId="LiveId" clId="{FFC28AEE-8671-44A3-A536-12457FEBB51D}" dt="2020-11-05T19:56:11.215" v="1903" actId="20577"/>
          <ac:spMkLst>
            <pc:docMk/>
            <pc:sldMk cId="1280945905" sldId="311"/>
            <ac:spMk id="7" creationId="{B8E1985E-B462-4B35-B10B-A12EDE30BD43}"/>
          </ac:spMkLst>
        </pc:spChg>
        <pc:spChg chg="add mod">
          <ac:chgData name="Simon Denny" userId="e7d4befe001aaf11" providerId="LiveId" clId="{FFC28AEE-8671-44A3-A536-12457FEBB51D}" dt="2020-11-05T19:57:01.011" v="1908" actId="1076"/>
          <ac:spMkLst>
            <pc:docMk/>
            <pc:sldMk cId="1280945905" sldId="311"/>
            <ac:spMk id="8" creationId="{35D8B32A-A406-40E3-B28B-550A5047B1A7}"/>
          </ac:spMkLst>
        </pc:spChg>
        <pc:spChg chg="add mod">
          <ac:chgData name="Simon Denny" userId="e7d4befe001aaf11" providerId="LiveId" clId="{FFC28AEE-8671-44A3-A536-12457FEBB51D}" dt="2020-11-05T19:57:37.916" v="1944" actId="207"/>
          <ac:spMkLst>
            <pc:docMk/>
            <pc:sldMk cId="1280945905" sldId="311"/>
            <ac:spMk id="11" creationId="{0EA088B4-9C1B-48FA-AE49-79D831A04974}"/>
          </ac:spMkLst>
        </pc:spChg>
        <pc:picChg chg="add mod">
          <ac:chgData name="Simon Denny" userId="e7d4befe001aaf11" providerId="LiveId" clId="{FFC28AEE-8671-44A3-A536-12457FEBB51D}" dt="2020-11-05T19:57:07.795" v="1910" actId="14100"/>
          <ac:picMkLst>
            <pc:docMk/>
            <pc:sldMk cId="1280945905" sldId="311"/>
            <ac:picMk id="10" creationId="{D98DBDCE-69E6-4683-8E84-BAF99AABED5A}"/>
          </ac:picMkLst>
        </pc:picChg>
      </pc:sldChg>
      <pc:sldChg chg="addSp delSp modSp new mod modClrScheme chgLayout">
        <pc:chgData name="Simon Denny" userId="e7d4befe001aaf11" providerId="LiveId" clId="{FFC28AEE-8671-44A3-A536-12457FEBB51D}" dt="2020-11-06T11:18:45.136" v="2248" actId="14100"/>
        <pc:sldMkLst>
          <pc:docMk/>
          <pc:sldMk cId="1720355805" sldId="312"/>
        </pc:sldMkLst>
        <pc:spChg chg="del">
          <ac:chgData name="Simon Denny" userId="e7d4befe001aaf11" providerId="LiveId" clId="{FFC28AEE-8671-44A3-A536-12457FEBB51D}" dt="2020-11-06T11:09:52.932" v="1980" actId="700"/>
          <ac:spMkLst>
            <pc:docMk/>
            <pc:sldMk cId="1720355805" sldId="312"/>
            <ac:spMk id="2" creationId="{1060A7AA-4205-48A1-B4A6-7BC164E0C1AF}"/>
          </ac:spMkLst>
        </pc:spChg>
        <pc:spChg chg="del">
          <ac:chgData name="Simon Denny" userId="e7d4befe001aaf11" providerId="LiveId" clId="{FFC28AEE-8671-44A3-A536-12457FEBB51D}" dt="2020-11-06T11:09:52.932" v="1980" actId="700"/>
          <ac:spMkLst>
            <pc:docMk/>
            <pc:sldMk cId="1720355805" sldId="312"/>
            <ac:spMk id="3" creationId="{74159C42-7C14-4533-993D-6B1BD3F353B9}"/>
          </ac:spMkLst>
        </pc:spChg>
        <pc:spChg chg="add mod">
          <ac:chgData name="Simon Denny" userId="e7d4befe001aaf11" providerId="LiveId" clId="{FFC28AEE-8671-44A3-A536-12457FEBB51D}" dt="2020-11-06T11:17:23.190" v="2243" actId="1076"/>
          <ac:spMkLst>
            <pc:docMk/>
            <pc:sldMk cId="1720355805" sldId="312"/>
            <ac:spMk id="9" creationId="{BF84F9B0-F103-4270-A930-482924194693}"/>
          </ac:spMkLst>
        </pc:spChg>
        <pc:spChg chg="add mod">
          <ac:chgData name="Simon Denny" userId="e7d4befe001aaf11" providerId="LiveId" clId="{FFC28AEE-8671-44A3-A536-12457FEBB51D}" dt="2020-11-06T11:17:20.691" v="2242" actId="1076"/>
          <ac:spMkLst>
            <pc:docMk/>
            <pc:sldMk cId="1720355805" sldId="312"/>
            <ac:spMk id="10" creationId="{7F9DBFA3-E73C-481B-9596-F56CA23C2A82}"/>
          </ac:spMkLst>
        </pc:spChg>
        <pc:spChg chg="add mod">
          <ac:chgData name="Simon Denny" userId="e7d4befe001aaf11" providerId="LiveId" clId="{FFC28AEE-8671-44A3-A536-12457FEBB51D}" dt="2020-11-06T11:12:35.369" v="2000" actId="255"/>
          <ac:spMkLst>
            <pc:docMk/>
            <pc:sldMk cId="1720355805" sldId="312"/>
            <ac:spMk id="11" creationId="{1DE5458E-854E-4C72-9F99-EBFBBC080E3C}"/>
          </ac:spMkLst>
        </pc:spChg>
        <pc:spChg chg="add mod">
          <ac:chgData name="Simon Denny" userId="e7d4befe001aaf11" providerId="LiveId" clId="{FFC28AEE-8671-44A3-A536-12457FEBB51D}" dt="2020-11-06T11:17:31.816" v="2247" actId="20577"/>
          <ac:spMkLst>
            <pc:docMk/>
            <pc:sldMk cId="1720355805" sldId="312"/>
            <ac:spMk id="12" creationId="{10A459ED-B082-4945-BE49-CA2DBAA790D0}"/>
          </ac:spMkLst>
        </pc:spChg>
        <pc:spChg chg="add mod">
          <ac:chgData name="Simon Denny" userId="e7d4befe001aaf11" providerId="LiveId" clId="{FFC28AEE-8671-44A3-A536-12457FEBB51D}" dt="2020-11-06T11:15:11.374" v="2126" actId="207"/>
          <ac:spMkLst>
            <pc:docMk/>
            <pc:sldMk cId="1720355805" sldId="312"/>
            <ac:spMk id="13" creationId="{5E01DAE5-CCD0-40BE-933D-01874B4B9DD0}"/>
          </ac:spMkLst>
        </pc:spChg>
        <pc:spChg chg="add mod">
          <ac:chgData name="Simon Denny" userId="e7d4befe001aaf11" providerId="LiveId" clId="{FFC28AEE-8671-44A3-A536-12457FEBB51D}" dt="2020-11-06T11:15:38.421" v="2158" actId="113"/>
          <ac:spMkLst>
            <pc:docMk/>
            <pc:sldMk cId="1720355805" sldId="312"/>
            <ac:spMk id="16" creationId="{2D5AD3BE-298D-406B-849B-0BA979532A6A}"/>
          </ac:spMkLst>
        </pc:spChg>
        <pc:picChg chg="add mod">
          <ac:chgData name="Simon Denny" userId="e7d4befe001aaf11" providerId="LiveId" clId="{FFC28AEE-8671-44A3-A536-12457FEBB51D}" dt="2020-11-06T11:13:37.671" v="2087" actId="14100"/>
          <ac:picMkLst>
            <pc:docMk/>
            <pc:sldMk cId="1720355805" sldId="312"/>
            <ac:picMk id="4" creationId="{A9353DA0-8FE7-4694-BF63-BDCDD92EC085}"/>
          </ac:picMkLst>
        </pc:picChg>
        <pc:picChg chg="add mod">
          <ac:chgData name="Simon Denny" userId="e7d4befe001aaf11" providerId="LiveId" clId="{FFC28AEE-8671-44A3-A536-12457FEBB51D}" dt="2020-11-06T11:13:42.154" v="2088" actId="14100"/>
          <ac:picMkLst>
            <pc:docMk/>
            <pc:sldMk cId="1720355805" sldId="312"/>
            <ac:picMk id="5" creationId="{0C8FBC8C-68B6-4492-9437-E4E9B4465086}"/>
          </ac:picMkLst>
        </pc:picChg>
        <pc:picChg chg="add mod">
          <ac:chgData name="Simon Denny" userId="e7d4befe001aaf11" providerId="LiveId" clId="{FFC28AEE-8671-44A3-A536-12457FEBB51D}" dt="2020-11-06T11:11:58.149" v="1993" actId="1076"/>
          <ac:picMkLst>
            <pc:docMk/>
            <pc:sldMk cId="1720355805" sldId="312"/>
            <ac:picMk id="1026" creationId="{E324DBC7-B1FD-4096-97D2-F7513BF8BFF5}"/>
          </ac:picMkLst>
        </pc:picChg>
        <pc:picChg chg="add mod">
          <ac:chgData name="Simon Denny" userId="e7d4befe001aaf11" providerId="LiveId" clId="{FFC28AEE-8671-44A3-A536-12457FEBB51D}" dt="2020-11-06T11:18:45.136" v="2248" actId="14100"/>
          <ac:picMkLst>
            <pc:docMk/>
            <pc:sldMk cId="1720355805" sldId="312"/>
            <ac:picMk id="1028" creationId="{D828540D-238E-46C1-B487-EB9B9A16F46E}"/>
          </ac:picMkLst>
        </pc:picChg>
        <pc:cxnChg chg="add">
          <ac:chgData name="Simon Denny" userId="e7d4befe001aaf11" providerId="LiveId" clId="{FFC28AEE-8671-44A3-A536-12457FEBB51D}" dt="2020-11-06T11:14:59.584" v="2125" actId="11529"/>
          <ac:cxnSpMkLst>
            <pc:docMk/>
            <pc:sldMk cId="1720355805" sldId="312"/>
            <ac:cxnSpMk id="15" creationId="{F66932DA-AEBE-4704-BC36-58FC06940EE2}"/>
          </ac:cxnSpMkLst>
        </pc:cxnChg>
      </pc:sldChg>
      <pc:sldChg chg="addSp delSp modSp new del mod modClrScheme chgLayout">
        <pc:chgData name="Simon Denny" userId="e7d4befe001aaf11" providerId="LiveId" clId="{FFC28AEE-8671-44A3-A536-12457FEBB51D}" dt="2020-11-05T20:21:10.891" v="1956" actId="2696"/>
        <pc:sldMkLst>
          <pc:docMk/>
          <pc:sldMk cId="3100806248" sldId="312"/>
        </pc:sldMkLst>
        <pc:spChg chg="del">
          <ac:chgData name="Simon Denny" userId="e7d4befe001aaf11" providerId="LiveId" clId="{FFC28AEE-8671-44A3-A536-12457FEBB51D}" dt="2020-11-05T20:18:55.188" v="1946" actId="700"/>
          <ac:spMkLst>
            <pc:docMk/>
            <pc:sldMk cId="3100806248" sldId="312"/>
            <ac:spMk id="2" creationId="{20FB347D-423F-4DAE-B071-B4777C9F85AD}"/>
          </ac:spMkLst>
        </pc:spChg>
        <pc:spChg chg="del">
          <ac:chgData name="Simon Denny" userId="e7d4befe001aaf11" providerId="LiveId" clId="{FFC28AEE-8671-44A3-A536-12457FEBB51D}" dt="2020-11-05T20:18:55.188" v="1946" actId="700"/>
          <ac:spMkLst>
            <pc:docMk/>
            <pc:sldMk cId="3100806248" sldId="312"/>
            <ac:spMk id="3" creationId="{B2AF3F53-0A6C-42DE-86AD-94CD490FE911}"/>
          </ac:spMkLst>
        </pc:spChg>
        <pc:spChg chg="del">
          <ac:chgData name="Simon Denny" userId="e7d4befe001aaf11" providerId="LiveId" clId="{FFC28AEE-8671-44A3-A536-12457FEBB51D}" dt="2020-11-05T20:18:55.188" v="1946" actId="700"/>
          <ac:spMkLst>
            <pc:docMk/>
            <pc:sldMk cId="3100806248" sldId="312"/>
            <ac:spMk id="4" creationId="{843A823D-6094-4817-9E9E-0145C7BCA317}"/>
          </ac:spMkLst>
        </pc:spChg>
        <pc:spChg chg="add del">
          <ac:chgData name="Simon Denny" userId="e7d4befe001aaf11" providerId="LiveId" clId="{FFC28AEE-8671-44A3-A536-12457FEBB51D}" dt="2020-11-05T20:19:45.601" v="1949" actId="22"/>
          <ac:spMkLst>
            <pc:docMk/>
            <pc:sldMk cId="3100806248" sldId="312"/>
            <ac:spMk id="8" creationId="{CB280910-825C-4D2F-8790-48392733F1DA}"/>
          </ac:spMkLst>
        </pc:spChg>
        <pc:picChg chg="add del mod">
          <ac:chgData name="Simon Denny" userId="e7d4befe001aaf11" providerId="LiveId" clId="{FFC28AEE-8671-44A3-A536-12457FEBB51D}" dt="2020-11-05T20:19:46.163" v="1950"/>
          <ac:picMkLst>
            <pc:docMk/>
            <pc:sldMk cId="3100806248" sldId="312"/>
            <ac:picMk id="6" creationId="{E88CD5DC-D8BA-4912-B4D8-02CBB7679ED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89E45F-6D4C-4181-95D5-D970DCB5CC7A}" type="datetimeFigureOut">
              <a:rPr lang="en-US" smtClean="0"/>
              <a:t>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11C135-B7D8-4D1A-96EC-C5A4EED63B16}" type="slidenum">
              <a:rPr lang="en-US" smtClean="0"/>
              <a:t>‹#›</a:t>
            </a:fld>
            <a:endParaRPr lang="en-US"/>
          </a:p>
        </p:txBody>
      </p:sp>
    </p:spTree>
    <p:extLst>
      <p:ext uri="{BB962C8B-B14F-4D97-AF65-F5344CB8AC3E}">
        <p14:creationId xmlns:p14="http://schemas.microsoft.com/office/powerpoint/2010/main" val="3322210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8403B-FF69-4021-BA52-E0BAAB922B8B}" type="slidenum">
              <a:rPr lang="en-GB" smtClean="0"/>
              <a:pPr/>
              <a:t>3</a:t>
            </a:fld>
            <a:endParaRPr lang="en-GB"/>
          </a:p>
        </p:txBody>
      </p:sp>
    </p:spTree>
    <p:extLst>
      <p:ext uri="{BB962C8B-B14F-4D97-AF65-F5344CB8AC3E}">
        <p14:creationId xmlns:p14="http://schemas.microsoft.com/office/powerpoint/2010/main" val="215773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A8D1-1985-4599-B851-B2753D1F98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C0E77C-C595-4E7F-B07A-A8DAC7ADB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569F81-192E-4862-AB41-BC1C3BEE8097}"/>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36BC011D-413D-4093-94EF-651083B6D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813ACC-2CC0-4D96-88F2-B539AD4433FF}"/>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654588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B786-BA07-4E07-AA3C-B87875C566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6BBA55-1C56-455E-9D95-6952F8AC1B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CC6EE-4CF7-40C6-9B39-AB3C3E16629B}"/>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3CE14BC6-7781-432A-88C6-F52C947A0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411BC-F784-4DF7-8A98-4DA44A3FCF4C}"/>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494217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9D0BB-5338-4B67-8A68-55A92BA2F9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74DB84-4704-47F2-8940-04F766C449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89D5AA-80D9-4F0D-86B6-BA4CF081C7DC}"/>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9C0C8014-CA44-4191-BC26-9D6DB5942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9888D-C9E9-4E8A-8966-911B92268603}"/>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164377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A954-4EB5-4B9F-BA09-447921AE4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7281F3-B83A-46F5-A110-85DA94794E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F07130-03C6-4A41-9C09-F36C42402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45F963-C609-4070-95F1-298EC443B4AD}"/>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6" name="Footer Placeholder 5">
            <a:extLst>
              <a:ext uri="{FF2B5EF4-FFF2-40B4-BE49-F238E27FC236}">
                <a16:creationId xmlns:a16="http://schemas.microsoft.com/office/drawing/2014/main" id="{34B28A6F-D621-4A89-9AC1-FAB5C054D9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FF1768-3212-4353-BED2-D776DFFB72BB}"/>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359340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02E88-72F2-4572-AB11-C7D381BB4C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864195-B973-49C5-87A9-F70061C8F3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D232DC-7AAA-45F0-8D87-2ACD05837D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38F38-D2D2-4272-957C-39177D7145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502B5B-7A3E-44F0-A7DB-0D11598A9B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276791-FB38-4654-A805-A3D27CF3C6FC}"/>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8" name="Footer Placeholder 7">
            <a:extLst>
              <a:ext uri="{FF2B5EF4-FFF2-40B4-BE49-F238E27FC236}">
                <a16:creationId xmlns:a16="http://schemas.microsoft.com/office/drawing/2014/main" id="{3123D613-9C76-45BE-9545-1D604E0166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311563-905A-48FE-864B-410069404CA0}"/>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1399529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AC454-6FD4-4133-B620-C7E2230067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62D454-F5C4-4764-B2C9-C2F54F0E734E}"/>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4" name="Footer Placeholder 3">
            <a:extLst>
              <a:ext uri="{FF2B5EF4-FFF2-40B4-BE49-F238E27FC236}">
                <a16:creationId xmlns:a16="http://schemas.microsoft.com/office/drawing/2014/main" id="{99B5FA24-36BB-41C9-ACD9-84A194B45B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878E17-9ADF-4048-B3D5-294999D33C7F}"/>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3463055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920C7-7769-407E-977E-5CD94D448118}"/>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3" name="Footer Placeholder 2">
            <a:extLst>
              <a:ext uri="{FF2B5EF4-FFF2-40B4-BE49-F238E27FC236}">
                <a16:creationId xmlns:a16="http://schemas.microsoft.com/office/drawing/2014/main" id="{552AE9DE-27D1-4717-8351-359536ECC4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025F73-C01A-4707-A2BC-5165C819B25B}"/>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1798346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3B67-C2DB-4907-B640-822CA9B25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41E636-C683-4BC4-A004-CFF1DB4A2B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6686F1-831B-477D-B986-F219A4F145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39C9F3-0AB9-4922-B35B-26DC2BCC858E}"/>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6" name="Footer Placeholder 5">
            <a:extLst>
              <a:ext uri="{FF2B5EF4-FFF2-40B4-BE49-F238E27FC236}">
                <a16:creationId xmlns:a16="http://schemas.microsoft.com/office/drawing/2014/main" id="{E3E45969-7A43-4649-BC38-47E6AAB7FB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9378D5-DA47-4E21-8575-AE10A530A978}"/>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319337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A241-E033-43A3-ABBB-327D991458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3C6F7F-E39B-4A86-AC02-904E7F3B6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00090F-AB40-4E11-BA7B-2D8BE584F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4D226-B210-4734-B587-976211F08D68}"/>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6" name="Footer Placeholder 5">
            <a:extLst>
              <a:ext uri="{FF2B5EF4-FFF2-40B4-BE49-F238E27FC236}">
                <a16:creationId xmlns:a16="http://schemas.microsoft.com/office/drawing/2014/main" id="{22A9884C-B0B3-4FB5-935B-C564CC73C3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4A983E-A0EE-409C-A402-A776CBE9048F}"/>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4113234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43E6-BC2E-4F7E-A8C0-46F1196D1A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005B16-C21B-4571-8B1F-C0453A4872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FD39F-E451-4098-B526-69E62895B0FF}"/>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A81E23E1-BF44-4C0F-ABCE-CAE99B23E3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C99171-ACD0-496E-9044-3B156DFC5881}"/>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122038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E5D4C7-F18E-4C42-B18F-8C4BA9DAF0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949F5-A7A9-4C6C-910D-3780A8C96F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E342A-97BE-4E01-A0E3-927FA4A68AEF}"/>
              </a:ext>
            </a:extLst>
          </p:cNvPr>
          <p:cNvSpPr>
            <a:spLocks noGrp="1"/>
          </p:cNvSpPr>
          <p:nvPr>
            <p:ph type="dt" sz="half" idx="10"/>
          </p:nvPr>
        </p:nvSpPr>
        <p:spPr/>
        <p:txBody>
          <a:body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CA1BD652-6B54-49C5-9C19-A71DC7DD6E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957B09-1281-4C33-A4CC-45DDD1F590A8}"/>
              </a:ext>
            </a:extLst>
          </p:cNvPr>
          <p:cNvSpPr>
            <a:spLocks noGrp="1"/>
          </p:cNvSpPr>
          <p:nvPr>
            <p:ph type="sldNum" sz="quarter" idx="12"/>
          </p:nvPr>
        </p:nvSpPr>
        <p:spPr/>
        <p:txBody>
          <a:bodyPr/>
          <a:lstStyle/>
          <a:p>
            <a:fld id="{90C8CA50-0243-4F77-AC11-D6AC952A0016}" type="slidenum">
              <a:rPr lang="en-US" smtClean="0"/>
              <a:t>‹#›</a:t>
            </a:fld>
            <a:endParaRPr lang="en-US"/>
          </a:p>
        </p:txBody>
      </p:sp>
    </p:spTree>
    <p:extLst>
      <p:ext uri="{BB962C8B-B14F-4D97-AF65-F5344CB8AC3E}">
        <p14:creationId xmlns:p14="http://schemas.microsoft.com/office/powerpoint/2010/main" val="44023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43B9C-9C7F-4F23-80BD-2AEB8AA32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E3DEA6-C2B4-4030-BB07-9186E2B8B9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2F1EF5-E5D0-4029-92B5-8DF367E749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0D294-7D08-45EC-8A24-00362905EE35}" type="datetimeFigureOut">
              <a:rPr lang="en-US" smtClean="0"/>
              <a:t>11/6/2020</a:t>
            </a:fld>
            <a:endParaRPr lang="en-US"/>
          </a:p>
        </p:txBody>
      </p:sp>
      <p:sp>
        <p:nvSpPr>
          <p:cNvPr id="5" name="Footer Placeholder 4">
            <a:extLst>
              <a:ext uri="{FF2B5EF4-FFF2-40B4-BE49-F238E27FC236}">
                <a16:creationId xmlns:a16="http://schemas.microsoft.com/office/drawing/2014/main" id="{F7237178-C782-46B3-98DC-AC65BA8D8F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CD0772-095A-42D1-B1A0-8EC67AD9D2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C8CA50-0243-4F77-AC11-D6AC952A0016}" type="slidenum">
              <a:rPr lang="en-US" smtClean="0"/>
              <a:t>‹#›</a:t>
            </a:fld>
            <a:endParaRPr lang="en-US"/>
          </a:p>
        </p:txBody>
      </p:sp>
    </p:spTree>
    <p:extLst>
      <p:ext uri="{BB962C8B-B14F-4D97-AF65-F5344CB8AC3E}">
        <p14:creationId xmlns:p14="http://schemas.microsoft.com/office/powerpoint/2010/main" val="551925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digital.nhs.uk/data-and-information/publications/statistical/mental-health-of-children-and-young-people-in-england/2017/2017"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9DD8E-CD99-407C-ADFB-11FB4ADE6396}"/>
              </a:ext>
            </a:extLst>
          </p:cNvPr>
          <p:cNvSpPr>
            <a:spLocks noGrp="1"/>
          </p:cNvSpPr>
          <p:nvPr>
            <p:ph type="ctrTitle"/>
          </p:nvPr>
        </p:nvSpPr>
        <p:spPr>
          <a:xfrm>
            <a:off x="1524000" y="573087"/>
            <a:ext cx="9144000" cy="2387600"/>
          </a:xfrm>
        </p:spPr>
        <p:txBody>
          <a:bodyPr>
            <a:normAutofit/>
          </a:bodyPr>
          <a:lstStyle/>
          <a:p>
            <a:r>
              <a:rPr lang="en-US" sz="4800" b="1" dirty="0">
                <a:latin typeface="+mn-lt"/>
              </a:rPr>
              <a:t>The social impact and return on investment of the Cadet Forces</a:t>
            </a:r>
          </a:p>
        </p:txBody>
      </p:sp>
      <p:sp>
        <p:nvSpPr>
          <p:cNvPr id="3" name="Subtitle 2">
            <a:extLst>
              <a:ext uri="{FF2B5EF4-FFF2-40B4-BE49-F238E27FC236}">
                <a16:creationId xmlns:a16="http://schemas.microsoft.com/office/drawing/2014/main" id="{852F9479-E351-477B-BB5E-B4CD1D919266}"/>
              </a:ext>
            </a:extLst>
          </p:cNvPr>
          <p:cNvSpPr>
            <a:spLocks noGrp="1"/>
          </p:cNvSpPr>
          <p:nvPr>
            <p:ph type="subTitle" idx="1"/>
          </p:nvPr>
        </p:nvSpPr>
        <p:spPr>
          <a:xfrm>
            <a:off x="1809750" y="3897313"/>
            <a:ext cx="9144000" cy="1655762"/>
          </a:xfrm>
        </p:spPr>
        <p:txBody>
          <a:bodyPr>
            <a:normAutofit/>
          </a:bodyPr>
          <a:lstStyle/>
          <a:p>
            <a:r>
              <a:rPr lang="en-US" dirty="0"/>
              <a:t>North of England RFCA Autumn Meeting </a:t>
            </a:r>
          </a:p>
          <a:p>
            <a:r>
              <a:rPr lang="en-US" dirty="0"/>
              <a:t>20 November 2020</a:t>
            </a:r>
          </a:p>
        </p:txBody>
      </p:sp>
      <p:pic>
        <p:nvPicPr>
          <p:cNvPr id="4" name="Picture 3">
            <a:extLst>
              <a:ext uri="{FF2B5EF4-FFF2-40B4-BE49-F238E27FC236}">
                <a16:creationId xmlns:a16="http://schemas.microsoft.com/office/drawing/2014/main" id="{1EB9AE65-F89E-4F2C-84F5-7CE0472CB89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8796" y="5213350"/>
            <a:ext cx="2144032" cy="927279"/>
          </a:xfrm>
          <a:prstGeom prst="rect">
            <a:avLst/>
          </a:prstGeom>
          <a:noFill/>
          <a:ln>
            <a:noFill/>
          </a:ln>
        </p:spPr>
      </p:pic>
      <p:pic>
        <p:nvPicPr>
          <p:cNvPr id="7" name="Picture 6">
            <a:extLst>
              <a:ext uri="{FF2B5EF4-FFF2-40B4-BE49-F238E27FC236}">
                <a16:creationId xmlns:a16="http://schemas.microsoft.com/office/drawing/2014/main" id="{6DA9847E-DCDF-4E88-9A51-61A3D4405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737" y="3897313"/>
            <a:ext cx="2143125" cy="2143125"/>
          </a:xfrm>
          <a:prstGeom prst="rect">
            <a:avLst/>
          </a:prstGeom>
        </p:spPr>
      </p:pic>
      <p:pic>
        <p:nvPicPr>
          <p:cNvPr id="9" name="Picture 8">
            <a:extLst>
              <a:ext uri="{FF2B5EF4-FFF2-40B4-BE49-F238E27FC236}">
                <a16:creationId xmlns:a16="http://schemas.microsoft.com/office/drawing/2014/main" id="{8C319EDA-7714-45EF-94E1-649E724F2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2386" y="3258344"/>
            <a:ext cx="2114550" cy="2933700"/>
          </a:xfrm>
          <a:prstGeom prst="rect">
            <a:avLst/>
          </a:prstGeom>
        </p:spPr>
      </p:pic>
    </p:spTree>
    <p:extLst>
      <p:ext uri="{BB962C8B-B14F-4D97-AF65-F5344CB8AC3E}">
        <p14:creationId xmlns:p14="http://schemas.microsoft.com/office/powerpoint/2010/main" val="424243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09FADA-5D12-4C7B-AB4A-61F173BFD408}"/>
              </a:ext>
            </a:extLst>
          </p:cNvPr>
          <p:cNvSpPr/>
          <p:nvPr/>
        </p:nvSpPr>
        <p:spPr>
          <a:xfrm>
            <a:off x="1084601" y="944378"/>
            <a:ext cx="6496929" cy="2585323"/>
          </a:xfrm>
          <a:prstGeom prst="rect">
            <a:avLst/>
          </a:prstGeom>
        </p:spPr>
        <p:txBody>
          <a:bodyPr wrap="square">
            <a:spAutoFit/>
          </a:bodyPr>
          <a:lstStyle/>
          <a:p>
            <a:r>
              <a:rPr lang="en-US" sz="2400" dirty="0"/>
              <a:t>The Cadet Forces Mission is ‘To prepare Cadets for success in their chosen way of life, increasing their awareness and understanding of the Armed Forces and their role in society by delivering enjoyable, well-</a:t>
            </a:r>
            <a:r>
              <a:rPr lang="en-US" sz="2400" dirty="0" err="1"/>
              <a:t>organised</a:t>
            </a:r>
            <a:r>
              <a:rPr lang="en-US" sz="2400" dirty="0"/>
              <a:t>, military-themed activities in a challenging and safely-managed environment’. </a:t>
            </a:r>
          </a:p>
          <a:p>
            <a:r>
              <a:rPr lang="en-US" dirty="0"/>
              <a:t> </a:t>
            </a:r>
          </a:p>
        </p:txBody>
      </p:sp>
      <p:sp>
        <p:nvSpPr>
          <p:cNvPr id="5" name="TextBox 4">
            <a:extLst>
              <a:ext uri="{FF2B5EF4-FFF2-40B4-BE49-F238E27FC236}">
                <a16:creationId xmlns:a16="http://schemas.microsoft.com/office/drawing/2014/main" id="{2AEB133F-F396-4ED1-9CC1-99384E3A8C01}"/>
              </a:ext>
            </a:extLst>
          </p:cNvPr>
          <p:cNvSpPr txBox="1"/>
          <p:nvPr/>
        </p:nvSpPr>
        <p:spPr>
          <a:xfrm>
            <a:off x="1158368" y="3743994"/>
            <a:ext cx="3685880" cy="369332"/>
          </a:xfrm>
          <a:prstGeom prst="rect">
            <a:avLst/>
          </a:prstGeom>
          <a:noFill/>
        </p:spPr>
        <p:txBody>
          <a:bodyPr wrap="square" rtlCol="0">
            <a:spAutoFit/>
          </a:bodyPr>
          <a:lstStyle/>
          <a:p>
            <a:r>
              <a:rPr lang="en-US" b="1" dirty="0">
                <a:solidFill>
                  <a:srgbClr val="0070C0"/>
                </a:solidFill>
              </a:rPr>
              <a:t>Extract from JSP 20814</a:t>
            </a:r>
          </a:p>
        </p:txBody>
      </p:sp>
      <p:pic>
        <p:nvPicPr>
          <p:cNvPr id="3" name="Picture 2">
            <a:extLst>
              <a:ext uri="{FF2B5EF4-FFF2-40B4-BE49-F238E27FC236}">
                <a16:creationId xmlns:a16="http://schemas.microsoft.com/office/drawing/2014/main" id="{88FF1A13-2C17-44FE-832D-366B5FC53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2035" y="3425138"/>
            <a:ext cx="4039340" cy="2960127"/>
          </a:xfrm>
          <a:prstGeom prst="rect">
            <a:avLst/>
          </a:prstGeom>
        </p:spPr>
      </p:pic>
    </p:spTree>
    <p:extLst>
      <p:ext uri="{BB962C8B-B14F-4D97-AF65-F5344CB8AC3E}">
        <p14:creationId xmlns:p14="http://schemas.microsoft.com/office/powerpoint/2010/main" val="375547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4116" y="237311"/>
            <a:ext cx="8207375" cy="998537"/>
          </a:xfrm>
        </p:spPr>
        <p:txBody>
          <a:bodyPr vert="horz" lIns="91440" tIns="45720" rIns="91440" bIns="45720" rtlCol="0" anchor="ctr">
            <a:normAutofit/>
          </a:bodyPr>
          <a:lstStyle/>
          <a:p>
            <a:pPr eaLnBrk="1" hangingPunct="1">
              <a:lnSpc>
                <a:spcPct val="90000"/>
              </a:lnSpc>
            </a:pPr>
            <a:r>
              <a:rPr lang="en-GB" b="1" kern="1200" dirty="0">
                <a:latin typeface="+mn-lt"/>
              </a:rPr>
              <a:t>Research Questions</a:t>
            </a:r>
          </a:p>
        </p:txBody>
      </p:sp>
      <p:sp>
        <p:nvSpPr>
          <p:cNvPr id="3" name="Text Placeholder 2"/>
          <p:cNvSpPr>
            <a:spLocks noGrp="1"/>
          </p:cNvSpPr>
          <p:nvPr>
            <p:ph idx="1"/>
          </p:nvPr>
        </p:nvSpPr>
        <p:spPr>
          <a:xfrm>
            <a:off x="838200" y="1231860"/>
            <a:ext cx="8207375" cy="4351338"/>
          </a:xfrm>
        </p:spPr>
        <p:txBody>
          <a:bodyPr>
            <a:normAutofit/>
          </a:bodyPr>
          <a:lstStyle/>
          <a:p>
            <a:pPr indent="-266700">
              <a:lnSpc>
                <a:spcPct val="100000"/>
              </a:lnSpc>
              <a:spcBef>
                <a:spcPts val="0"/>
              </a:spcBef>
              <a:spcAft>
                <a:spcPts val="1200"/>
              </a:spcAft>
              <a:buSzPct val="100000"/>
            </a:pPr>
            <a:r>
              <a:rPr lang="en-GB" sz="2400" dirty="0"/>
              <a:t>What is the social impact resulting from the UK (MoD) spending c. £200M p.a. on Cadet Forces? </a:t>
            </a:r>
          </a:p>
          <a:p>
            <a:pPr indent="-266700">
              <a:lnSpc>
                <a:spcPct val="100000"/>
              </a:lnSpc>
              <a:spcBef>
                <a:spcPts val="0"/>
              </a:spcBef>
              <a:spcAft>
                <a:spcPts val="1200"/>
              </a:spcAft>
              <a:buSzPct val="100000"/>
            </a:pPr>
            <a:r>
              <a:rPr lang="en-GB" sz="2400" dirty="0"/>
              <a:t>What is the social impact of the Cadet Expansion Programme (CEP) on the individuals who join the cadet units, their schools, the CFAVs, their local communities and wider society? </a:t>
            </a:r>
          </a:p>
          <a:p>
            <a:pPr indent="-266700">
              <a:lnSpc>
                <a:spcPct val="100000"/>
              </a:lnSpc>
              <a:spcBef>
                <a:spcPts val="0"/>
              </a:spcBef>
              <a:spcAft>
                <a:spcPts val="1200"/>
              </a:spcAft>
              <a:buSzPct val="100000"/>
            </a:pPr>
            <a:r>
              <a:rPr lang="en-GB" sz="2400" dirty="0"/>
              <a:t>What are the benefits of the qualifications provided by CVQO to cadets and Cadet Force Adult Volunteers?</a:t>
            </a:r>
          </a:p>
          <a:p>
            <a:pPr indent="-266700">
              <a:lnSpc>
                <a:spcPct val="100000"/>
              </a:lnSpc>
              <a:spcBef>
                <a:spcPts val="0"/>
              </a:spcBef>
              <a:spcAft>
                <a:spcPts val="1200"/>
              </a:spcAft>
              <a:buSzPct val="100000"/>
            </a:pPr>
            <a:r>
              <a:rPr lang="en-GB" sz="2400" dirty="0"/>
              <a:t>Longitudinal project over four years August 2016 to July 2020</a:t>
            </a:r>
          </a:p>
          <a:p>
            <a:pPr indent="-266700">
              <a:lnSpc>
                <a:spcPct val="100000"/>
              </a:lnSpc>
              <a:spcBef>
                <a:spcPts val="0"/>
              </a:spcBef>
              <a:spcAft>
                <a:spcPts val="1200"/>
              </a:spcAft>
              <a:buSzPct val="100000"/>
            </a:pPr>
            <a:r>
              <a:rPr lang="en-GB" sz="2400" dirty="0"/>
              <a:t>Final report now with MOD Youth and Cadet Team</a:t>
            </a:r>
          </a:p>
          <a:p>
            <a:endParaRPr lang="en-GB" sz="2400" dirty="0"/>
          </a:p>
        </p:txBody>
      </p:sp>
      <p:pic>
        <p:nvPicPr>
          <p:cNvPr id="3074" name="Picture 2" descr="question mark - Wiktionary">
            <a:extLst>
              <a:ext uri="{FF2B5EF4-FFF2-40B4-BE49-F238E27FC236}">
                <a16:creationId xmlns:a16="http://schemas.microsoft.com/office/drawing/2014/main" id="{6462E563-5016-4192-B17D-A82CD40839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0675" y="139864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90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325" y="91993"/>
            <a:ext cx="10515600" cy="1325563"/>
          </a:xfrm>
        </p:spPr>
        <p:txBody>
          <a:bodyPr>
            <a:normAutofit/>
          </a:bodyPr>
          <a:lstStyle/>
          <a:p>
            <a:r>
              <a:rPr lang="en-GB" sz="4000" b="1" dirty="0">
                <a:latin typeface="+mn-lt"/>
              </a:rPr>
              <a:t>Methodology and Data</a:t>
            </a:r>
          </a:p>
        </p:txBody>
      </p:sp>
      <p:sp>
        <p:nvSpPr>
          <p:cNvPr id="3" name="Content Placeholder 2"/>
          <p:cNvSpPr>
            <a:spLocks noGrp="1"/>
          </p:cNvSpPr>
          <p:nvPr>
            <p:ph idx="1"/>
          </p:nvPr>
        </p:nvSpPr>
        <p:spPr>
          <a:xfrm>
            <a:off x="838200" y="1267487"/>
            <a:ext cx="10515600" cy="4351338"/>
          </a:xfrm>
        </p:spPr>
        <p:txBody>
          <a:bodyPr>
            <a:normAutofit/>
          </a:bodyPr>
          <a:lstStyle/>
          <a:p>
            <a:r>
              <a:rPr lang="en-GB" sz="2400" dirty="0"/>
              <a:t>Semi-structured interviews with over 640 cadets, CFAVs, parents, school staff and governors</a:t>
            </a:r>
          </a:p>
          <a:p>
            <a:r>
              <a:rPr lang="en-GB" sz="2400" dirty="0"/>
              <a:t>Self-completion on-line or paper survey cadets, CFAVs and Headteachers (5,500+)</a:t>
            </a:r>
          </a:p>
          <a:p>
            <a:r>
              <a:rPr lang="en-GB" sz="2400" dirty="0"/>
              <a:t>Economic analysis using primary  and secondary data to evaluate the social impact of the Cadet Forces on cadets and CFAVs</a:t>
            </a:r>
          </a:p>
          <a:p>
            <a:r>
              <a:rPr lang="en-GB" sz="2400" dirty="0"/>
              <a:t>Analysis of relevant databases inc. Westminster, Bader, CVQO</a:t>
            </a:r>
          </a:p>
          <a:p>
            <a:r>
              <a:rPr lang="en-GB" sz="2400" dirty="0"/>
              <a:t>Review of relevant literature</a:t>
            </a:r>
          </a:p>
          <a:p>
            <a:r>
              <a:rPr lang="en-GB" sz="2400" dirty="0"/>
              <a:t>Enough data for 5 x PhDs!</a:t>
            </a:r>
          </a:p>
          <a:p>
            <a:pPr marL="0" indent="0">
              <a:buNone/>
            </a:pPr>
            <a:endParaRPr lang="en-GB" sz="2400" dirty="0"/>
          </a:p>
          <a:p>
            <a:pPr marL="0" indent="0">
              <a:buNone/>
            </a:pPr>
            <a:endParaRPr lang="en-GB" dirty="0"/>
          </a:p>
        </p:txBody>
      </p:sp>
      <p:pic>
        <p:nvPicPr>
          <p:cNvPr id="5" name="Picture 4">
            <a:extLst>
              <a:ext uri="{FF2B5EF4-FFF2-40B4-BE49-F238E27FC236}">
                <a16:creationId xmlns:a16="http://schemas.microsoft.com/office/drawing/2014/main" id="{889D5B39-97E5-46E9-9D47-0E5B14086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3522" y="3973374"/>
            <a:ext cx="3424190" cy="2532064"/>
          </a:xfrm>
          <a:prstGeom prst="rect">
            <a:avLst/>
          </a:prstGeom>
        </p:spPr>
      </p:pic>
    </p:spTree>
    <p:extLst>
      <p:ext uri="{BB962C8B-B14F-4D97-AF65-F5344CB8AC3E}">
        <p14:creationId xmlns:p14="http://schemas.microsoft.com/office/powerpoint/2010/main" val="388337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544BF0-1382-4607-8682-4917C086CDAC}"/>
              </a:ext>
            </a:extLst>
          </p:cNvPr>
          <p:cNvSpPr/>
          <p:nvPr/>
        </p:nvSpPr>
        <p:spPr>
          <a:xfrm>
            <a:off x="1260049" y="1996064"/>
            <a:ext cx="9916997" cy="4148315"/>
          </a:xfrm>
          <a:prstGeom prst="rect">
            <a:avLst/>
          </a:prstGeom>
        </p:spPr>
        <p:txBody>
          <a:bodyPr wrap="square">
            <a:spAutoFit/>
          </a:bodyPr>
          <a:lstStyle/>
          <a:p>
            <a:pPr>
              <a:lnSpc>
                <a:spcPct val="150000"/>
              </a:lnSpc>
              <a:spcAft>
                <a:spcPts val="80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Mental Health of Children and Young People in England 2017’ (NHS) </a:t>
            </a:r>
          </a:p>
          <a:p>
            <a:pPr marL="285750" indent="-285750">
              <a:lnSpc>
                <a:spcPct val="150000"/>
              </a:lnSpc>
              <a:spcAft>
                <a:spcPts val="800"/>
              </a:spcAft>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mental health of young people is ‘a cause for concern’</a:t>
            </a:r>
          </a:p>
          <a:p>
            <a:pPr marL="285750" indent="-285750">
              <a:lnSpc>
                <a:spcPct val="150000"/>
              </a:lnSpc>
              <a:spcAft>
                <a:spcPts val="800"/>
              </a:spcAft>
              <a:buFont typeface="Arial" panose="020B0604020202020204" pitchFamily="34" charset="0"/>
              <a:buChar char="•"/>
            </a:pPr>
            <a:r>
              <a:rPr lang="en-US" sz="2000" dirty="0">
                <a:solidFill>
                  <a:srgbClr val="212B32"/>
                </a:solidFill>
                <a:latin typeface="Calibri" panose="020F0502020204030204" pitchFamily="34" charset="0"/>
                <a:ea typeface="Times New Roman" panose="02020603050405020304" pitchFamily="18" charset="0"/>
                <a:cs typeface="Calibri" panose="020F0502020204030204" pitchFamily="34" charset="0"/>
              </a:rPr>
              <a:t>In 2017 13% 5-to 19-years old had at least one mental disorder</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50000"/>
              </a:lnSpc>
              <a:spcBef>
                <a:spcPts val="0"/>
              </a:spcBef>
              <a:spcAft>
                <a:spcPts val="0"/>
              </a:spcAft>
              <a:buFont typeface="Arial" panose="020B0604020202020204" pitchFamily="34" charset="0"/>
              <a:buChar char="•"/>
            </a:pPr>
            <a:r>
              <a:rPr lang="en-US" sz="2000" dirty="0">
                <a:solidFill>
                  <a:srgbClr val="212B32"/>
                </a:solidFill>
                <a:latin typeface="Calibri" panose="020F0502020204030204" pitchFamily="34" charset="0"/>
                <a:ea typeface="Times New Roman" panose="02020603050405020304" pitchFamily="18" charset="0"/>
                <a:cs typeface="Calibri" panose="020F0502020204030204" pitchFamily="34" charset="0"/>
              </a:rPr>
              <a:t>Mental disorder increases with age: 5.5% of 2 to 4-year-old children, but 16.9% of 17 to 19 years old;</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50000"/>
              </a:lnSpc>
              <a:spcBef>
                <a:spcPts val="0"/>
              </a:spcBef>
              <a:spcAft>
                <a:spcPts val="800"/>
              </a:spcAft>
              <a:buFont typeface="Arial" panose="020B0604020202020204" pitchFamily="34" charset="0"/>
              <a:buChar char="•"/>
            </a:pPr>
            <a:r>
              <a:rPr lang="en-US" sz="2000" dirty="0">
                <a:solidFill>
                  <a:srgbClr val="212B32"/>
                </a:solidFill>
                <a:latin typeface="Calibri" panose="020F0502020204030204" pitchFamily="34" charset="0"/>
                <a:ea typeface="Times New Roman" panose="02020603050405020304" pitchFamily="18" charset="0"/>
                <a:cs typeface="Calibri" panose="020F0502020204030204" pitchFamily="34" charset="0"/>
              </a:rPr>
              <a:t>Emotional disorders have become more common in five to 15-year-olds</a:t>
            </a:r>
          </a:p>
          <a:p>
            <a:pPr marL="285750" marR="0" lvl="0" indent="-285750">
              <a:lnSpc>
                <a:spcPct val="150000"/>
              </a:lnSpc>
              <a:spcBef>
                <a:spcPts val="0"/>
              </a:spcBef>
              <a:spcAft>
                <a:spcPts val="800"/>
              </a:spcAft>
              <a:buFont typeface="Arial" panose="020B0604020202020204" pitchFamily="34" charset="0"/>
              <a:buChar char="•"/>
            </a:pPr>
            <a:r>
              <a:rPr lang="en-US" sz="2000" u="sng"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https://digital.nhs.uk/data-and-information/publications/statistical/mental-health-of-children-and-young-people-in-england/2017/2017</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2C2A470-CAD4-4A88-AC3F-A7933492F1B4}"/>
              </a:ext>
            </a:extLst>
          </p:cNvPr>
          <p:cNvSpPr txBox="1"/>
          <p:nvPr/>
        </p:nvSpPr>
        <p:spPr>
          <a:xfrm>
            <a:off x="1357460" y="1102936"/>
            <a:ext cx="8983744" cy="769441"/>
          </a:xfrm>
          <a:prstGeom prst="rect">
            <a:avLst/>
          </a:prstGeom>
          <a:noFill/>
        </p:spPr>
        <p:txBody>
          <a:bodyPr wrap="square" rtlCol="0">
            <a:spAutoFit/>
          </a:bodyPr>
          <a:lstStyle/>
          <a:p>
            <a:r>
              <a:rPr lang="en-US" sz="4400" b="1" dirty="0"/>
              <a:t>National Context: We have a problem</a:t>
            </a:r>
          </a:p>
        </p:txBody>
      </p:sp>
    </p:spTree>
    <p:extLst>
      <p:ext uri="{BB962C8B-B14F-4D97-AF65-F5344CB8AC3E}">
        <p14:creationId xmlns:p14="http://schemas.microsoft.com/office/powerpoint/2010/main" val="68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E49814-7FE0-414C-BC6C-1C14D3CD94FA}"/>
              </a:ext>
            </a:extLst>
          </p:cNvPr>
          <p:cNvSpPr>
            <a:spLocks noGrp="1"/>
          </p:cNvSpPr>
          <p:nvPr>
            <p:ph type="title"/>
          </p:nvPr>
        </p:nvSpPr>
        <p:spPr/>
        <p:txBody>
          <a:bodyPr>
            <a:normAutofit/>
          </a:bodyPr>
          <a:lstStyle/>
          <a:p>
            <a:r>
              <a:rPr lang="en-US" sz="2400" b="1" dirty="0">
                <a:latin typeface="+mn-lt"/>
              </a:rPr>
              <a:t>For these two, and 129,998 others, being a cadet develops:</a:t>
            </a:r>
          </a:p>
        </p:txBody>
      </p:sp>
      <p:pic>
        <p:nvPicPr>
          <p:cNvPr id="10" name="Picture Placeholder 9">
            <a:extLst>
              <a:ext uri="{FF2B5EF4-FFF2-40B4-BE49-F238E27FC236}">
                <a16:creationId xmlns:a16="http://schemas.microsoft.com/office/drawing/2014/main" id="{51213AA9-A678-4ECB-AD80-2D3AC986E89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381" r="14381"/>
          <a:stretch>
            <a:fillRect/>
          </a:stretch>
        </p:blipFill>
        <p:spPr/>
      </p:pic>
      <p:sp>
        <p:nvSpPr>
          <p:cNvPr id="6" name="Text Placeholder 5">
            <a:extLst>
              <a:ext uri="{FF2B5EF4-FFF2-40B4-BE49-F238E27FC236}">
                <a16:creationId xmlns:a16="http://schemas.microsoft.com/office/drawing/2014/main" id="{A1C4AC62-DD63-4A63-BB4A-2E78EE9D0948}"/>
              </a:ext>
            </a:extLst>
          </p:cNvPr>
          <p:cNvSpPr>
            <a:spLocks noGrp="1"/>
          </p:cNvSpPr>
          <p:nvPr>
            <p:ph type="body" sz="half" idx="2"/>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ability to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communicate</a:t>
            </a:r>
            <a:r>
              <a:rPr lang="en-GB" sz="1800" dirty="0">
                <a:effectLst/>
                <a:latin typeface="Calibri" panose="020F0502020204030204" pitchFamily="34" charset="0"/>
                <a:ea typeface="Calibri" panose="020F0502020204030204" pitchFamily="34" charset="0"/>
                <a:cs typeface="Times New Roman" panose="02020603050405020304" pitchFamily="18" charset="0"/>
              </a:rPr>
              <a:t> clearly,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ability to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lead</a:t>
            </a:r>
            <a:r>
              <a:rPr lang="en-GB" sz="1800" dirty="0">
                <a:effectLst/>
                <a:latin typeface="Calibri" panose="020F0502020204030204" pitchFamily="34" charset="0"/>
                <a:ea typeface="Calibri" panose="020F0502020204030204" pitchFamily="34" charset="0"/>
                <a:cs typeface="Times New Roman" panose="02020603050405020304" pitchFamily="18" charset="0"/>
              </a:rPr>
              <a:t> a group,</a:t>
            </a: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resilience</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keep going,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ability to work as a member of a</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team,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ability to use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social skills,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ability to accept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diversity</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work with different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personal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confidence</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utilize key skills in different situations and with different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7754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5327AB-572C-4F5C-BE55-0ED11DF3AE33}"/>
              </a:ext>
            </a:extLst>
          </p:cNvPr>
          <p:cNvSpPr>
            <a:spLocks noGrp="1"/>
          </p:cNvSpPr>
          <p:nvPr>
            <p:ph type="title"/>
          </p:nvPr>
        </p:nvSpPr>
        <p:spPr/>
        <p:txBody>
          <a:bodyPr>
            <a:normAutofit/>
          </a:bodyPr>
          <a:lstStyle/>
          <a:p>
            <a:r>
              <a:rPr lang="en-US" sz="2400" b="1" dirty="0">
                <a:latin typeface="+mn-lt"/>
              </a:rPr>
              <a:t>Positive Outcomes of Cadet Forces:</a:t>
            </a:r>
          </a:p>
        </p:txBody>
      </p:sp>
      <p:pic>
        <p:nvPicPr>
          <p:cNvPr id="9" name="Picture Placeholder 8">
            <a:extLst>
              <a:ext uri="{FF2B5EF4-FFF2-40B4-BE49-F238E27FC236}">
                <a16:creationId xmlns:a16="http://schemas.microsoft.com/office/drawing/2014/main" id="{85020A1F-4D52-40DB-9AA6-5CFCCEFF7C8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64" r="7764"/>
          <a:stretch>
            <a:fillRect/>
          </a:stretch>
        </p:blipFill>
        <p:spPr/>
      </p:pic>
      <p:sp>
        <p:nvSpPr>
          <p:cNvPr id="7" name="Text Placeholder 6">
            <a:extLst>
              <a:ext uri="{FF2B5EF4-FFF2-40B4-BE49-F238E27FC236}">
                <a16:creationId xmlns:a16="http://schemas.microsoft.com/office/drawing/2014/main" id="{FEA796ED-8D57-4FF8-822C-2804A2B2B9B7}"/>
              </a:ext>
            </a:extLst>
          </p:cNvPr>
          <p:cNvSpPr>
            <a:spLocks noGrp="1"/>
          </p:cNvSpPr>
          <p:nvPr>
            <p:ph type="body" sz="half" idx="2"/>
          </p:nvPr>
        </p:nvSpPr>
        <p:spPr/>
        <p:txBody>
          <a:bodyPr>
            <a:normAutofit fontScale="92500" lnSpcReduction="10000"/>
          </a:bodyPr>
          <a:lstStyle/>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Improved social mobility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 effective education (as a direct consequence of improved attendance and behaviour)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Improved mental and physical wellbeing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Enhanced employability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Reduced vulnerability/increased resilience (to bullying and to criminal and extremist organisations)</a:t>
            </a:r>
          </a:p>
          <a:p>
            <a:pPr marL="342900" marR="0" lvl="0" indent="-342900">
              <a:lnSpc>
                <a:spcPct val="107000"/>
              </a:lnSpc>
              <a:spcBef>
                <a:spcPts val="0"/>
              </a:spcBef>
              <a:spcAft>
                <a:spcPts val="800"/>
              </a:spcAft>
              <a:buFont typeface="Symbol" panose="05050102010706020507" pitchFamily="18" charset="2"/>
              <a:buChar char=""/>
            </a:pPr>
            <a:r>
              <a:rPr lang="en-GB" sz="1800" dirty="0">
                <a:latin typeface="Calibri" panose="020F0502020204030204" pitchFamily="34" charset="0"/>
                <a:ea typeface="Calibri" panose="020F0502020204030204" pitchFamily="34" charset="0"/>
                <a:cs typeface="Times New Roman" panose="02020603050405020304" pitchFamily="18" charset="0"/>
              </a:rPr>
              <a:t>Increasingly inclusive communities (ethnic, religious, socio-economic)</a:t>
            </a:r>
          </a:p>
          <a:p>
            <a:pPr marL="342900" marR="0" lvl="0" indent="-342900">
              <a:lnSpc>
                <a:spcPct val="107000"/>
              </a:lnSpc>
              <a:spcBef>
                <a:spcPts val="0"/>
              </a:spcBef>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Cadets and CFAVs benefit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30380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5EBF45-B8D8-4248-A188-F5733B599771}"/>
              </a:ext>
            </a:extLst>
          </p:cNvPr>
          <p:cNvSpPr>
            <a:spLocks noGrp="1"/>
          </p:cNvSpPr>
          <p:nvPr>
            <p:ph type="title"/>
          </p:nvPr>
        </p:nvSpPr>
        <p:spPr/>
        <p:txBody>
          <a:bodyPr>
            <a:normAutofit/>
          </a:bodyPr>
          <a:lstStyle/>
          <a:p>
            <a:r>
              <a:rPr lang="en-US" sz="2400" b="1" dirty="0">
                <a:latin typeface="+mn-lt"/>
              </a:rPr>
              <a:t>One in 10 cadets are Eligible for Free School Meals (</a:t>
            </a:r>
            <a:r>
              <a:rPr lang="en-US" sz="2400" b="1" dirty="0" err="1">
                <a:latin typeface="+mn-lt"/>
              </a:rPr>
              <a:t>eFSM</a:t>
            </a:r>
            <a:r>
              <a:rPr lang="en-US" sz="2400" b="1" dirty="0">
                <a:latin typeface="+mn-lt"/>
              </a:rPr>
              <a:t>) or, they are poor</a:t>
            </a:r>
          </a:p>
        </p:txBody>
      </p:sp>
      <p:sp>
        <p:nvSpPr>
          <p:cNvPr id="7" name="Text Placeholder 6">
            <a:extLst>
              <a:ext uri="{FF2B5EF4-FFF2-40B4-BE49-F238E27FC236}">
                <a16:creationId xmlns:a16="http://schemas.microsoft.com/office/drawing/2014/main" id="{68D5CF1B-5DBA-417F-B7EE-D347C1872AF3}"/>
              </a:ext>
            </a:extLst>
          </p:cNvPr>
          <p:cNvSpPr>
            <a:spLocks noGrp="1"/>
          </p:cNvSpPr>
          <p:nvPr>
            <p:ph type="body" sz="half" idx="2"/>
          </p:nvPr>
        </p:nvSpPr>
        <p:spPr/>
        <p:txBody>
          <a:bodyPr>
            <a:normAutofit fontScale="92500"/>
          </a:bodyPr>
          <a:lstStyle/>
          <a:p>
            <a:r>
              <a:rPr lang="en-US" sz="1600" dirty="0"/>
              <a:t>Children that are </a:t>
            </a:r>
            <a:r>
              <a:rPr lang="en-US" sz="1600" dirty="0" err="1"/>
              <a:t>eFSM</a:t>
            </a:r>
            <a:r>
              <a:rPr lang="en-US" sz="1600" dirty="0"/>
              <a:t> score lower in measures of self-esteem and self-efficacy which correlate to poorer academic performance. </a:t>
            </a:r>
          </a:p>
          <a:p>
            <a:r>
              <a:rPr lang="en-US" sz="1600" dirty="0"/>
              <a:t>70% of </a:t>
            </a:r>
            <a:r>
              <a:rPr lang="en-US" sz="1600" dirty="0" err="1"/>
              <a:t>eFSM</a:t>
            </a:r>
            <a:r>
              <a:rPr lang="en-US" sz="1600" dirty="0"/>
              <a:t> children do not meet expected standards at age 16 (don’t get good GCSEs). </a:t>
            </a:r>
          </a:p>
          <a:p>
            <a:r>
              <a:rPr lang="en-US" sz="1600" dirty="0" err="1"/>
              <a:t>eFSM</a:t>
            </a:r>
            <a:r>
              <a:rPr lang="en-US" sz="1600" dirty="0"/>
              <a:t> children 4 x more likely to be excluded from schools than children who are not </a:t>
            </a:r>
            <a:r>
              <a:rPr lang="en-US" sz="1600" dirty="0" err="1"/>
              <a:t>eFSM</a:t>
            </a:r>
            <a:r>
              <a:rPr lang="en-US" sz="1600" dirty="0"/>
              <a:t>.</a:t>
            </a:r>
          </a:p>
          <a:p>
            <a:r>
              <a:rPr lang="en-US" sz="1600" dirty="0"/>
              <a:t>Only 1% of excluded young people achieve five good GCSEs including English and </a:t>
            </a:r>
            <a:r>
              <a:rPr lang="en-US" sz="1600" dirty="0" err="1"/>
              <a:t>Maths</a:t>
            </a:r>
            <a:r>
              <a:rPr lang="en-US" sz="1600" dirty="0"/>
              <a:t> (DfE 2017g)</a:t>
            </a:r>
          </a:p>
          <a:p>
            <a:r>
              <a:rPr lang="en-US" sz="1600" dirty="0"/>
              <a:t>Being excluded from school often leads to becoming NEET.</a:t>
            </a:r>
          </a:p>
          <a:p>
            <a:r>
              <a:rPr lang="en-US" sz="1600" dirty="0"/>
              <a:t>The IPPR estimated in 2017 that the lifetime cost of exclusion is c. £370,000 per individual. </a:t>
            </a:r>
          </a:p>
          <a:p>
            <a:endParaRPr lang="en-US" dirty="0"/>
          </a:p>
        </p:txBody>
      </p:sp>
      <p:pic>
        <p:nvPicPr>
          <p:cNvPr id="13" name="Picture Placeholder 12">
            <a:extLst>
              <a:ext uri="{FF2B5EF4-FFF2-40B4-BE49-F238E27FC236}">
                <a16:creationId xmlns:a16="http://schemas.microsoft.com/office/drawing/2014/main" id="{E13B38E3-85BE-4067-ADEA-B607F1779B5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381" r="14381"/>
          <a:stretch>
            <a:fillRect/>
          </a:stretch>
        </p:blipFill>
        <p:spPr/>
      </p:pic>
    </p:spTree>
    <p:extLst>
      <p:ext uri="{BB962C8B-B14F-4D97-AF65-F5344CB8AC3E}">
        <p14:creationId xmlns:p14="http://schemas.microsoft.com/office/powerpoint/2010/main" val="286259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unseling Tools | The School Counselor Kind - ClipArt Best | Person outline,  Body outline, Body template">
            <a:extLst>
              <a:ext uri="{FF2B5EF4-FFF2-40B4-BE49-F238E27FC236}">
                <a16:creationId xmlns:a16="http://schemas.microsoft.com/office/drawing/2014/main" id="{E324DBC7-B1FD-4096-97D2-F7513BF8BF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881" y="3263566"/>
            <a:ext cx="1876425" cy="2428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unseling Tools | The School Counselor Kind - ClipArt Best | Person outline,  Body outline, Body template">
            <a:extLst>
              <a:ext uri="{FF2B5EF4-FFF2-40B4-BE49-F238E27FC236}">
                <a16:creationId xmlns:a16="http://schemas.microsoft.com/office/drawing/2014/main" id="{D828540D-238E-46C1-B487-EB9B9A16F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4621" y="2267339"/>
            <a:ext cx="2164750" cy="3483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ounseling Tools | The School Counselor Kind - ClipArt Best | Person outline,  Body outline, Body template">
            <a:extLst>
              <a:ext uri="{FF2B5EF4-FFF2-40B4-BE49-F238E27FC236}">
                <a16:creationId xmlns:a16="http://schemas.microsoft.com/office/drawing/2014/main" id="{A9353DA0-8FE7-4694-BF63-BDCDD92EC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667" y="2267339"/>
            <a:ext cx="2222726" cy="3577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ounseling Tools | The School Counselor Kind - ClipArt Best | Person outline,  Body outline, Body template">
            <a:extLst>
              <a:ext uri="{FF2B5EF4-FFF2-40B4-BE49-F238E27FC236}">
                <a16:creationId xmlns:a16="http://schemas.microsoft.com/office/drawing/2014/main" id="{0C8FBC8C-68B6-4492-9437-E4E9B4465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9291" y="2174033"/>
            <a:ext cx="2222726" cy="357724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DE5458E-854E-4C72-9F99-EBFBBC080E3C}"/>
              </a:ext>
            </a:extLst>
          </p:cNvPr>
          <p:cNvSpPr txBox="1"/>
          <p:nvPr/>
        </p:nvSpPr>
        <p:spPr>
          <a:xfrm>
            <a:off x="1236551" y="980893"/>
            <a:ext cx="6356479" cy="461665"/>
          </a:xfrm>
          <a:prstGeom prst="rect">
            <a:avLst/>
          </a:prstGeom>
          <a:noFill/>
        </p:spPr>
        <p:txBody>
          <a:bodyPr wrap="square">
            <a:spAutoFit/>
          </a:bodyPr>
          <a:lstStyle/>
          <a:p>
            <a:r>
              <a:rPr lang="en-GB" sz="2400" b="1" dirty="0">
                <a:latin typeface="+mn-lt"/>
              </a:rPr>
              <a:t>Key Finding of Northampton study</a:t>
            </a:r>
            <a:endParaRPr lang="en-US" sz="2400" dirty="0"/>
          </a:p>
        </p:txBody>
      </p:sp>
      <p:sp>
        <p:nvSpPr>
          <p:cNvPr id="9" name="TextBox 8">
            <a:extLst>
              <a:ext uri="{FF2B5EF4-FFF2-40B4-BE49-F238E27FC236}">
                <a16:creationId xmlns:a16="http://schemas.microsoft.com/office/drawing/2014/main" id="{BF84F9B0-F103-4270-A930-482924194693}"/>
              </a:ext>
            </a:extLst>
          </p:cNvPr>
          <p:cNvSpPr txBox="1"/>
          <p:nvPr/>
        </p:nvSpPr>
        <p:spPr>
          <a:xfrm>
            <a:off x="1547227" y="5609298"/>
            <a:ext cx="1753086" cy="646331"/>
          </a:xfrm>
          <a:prstGeom prst="rect">
            <a:avLst/>
          </a:prstGeom>
          <a:noFill/>
        </p:spPr>
        <p:txBody>
          <a:bodyPr wrap="square" rtlCol="0">
            <a:spAutoFit/>
          </a:bodyPr>
          <a:lstStyle/>
          <a:p>
            <a:r>
              <a:rPr lang="en-US" dirty="0" err="1"/>
              <a:t>eFSM</a:t>
            </a:r>
            <a:r>
              <a:rPr lang="en-US" dirty="0"/>
              <a:t> national self-efficacy</a:t>
            </a:r>
          </a:p>
        </p:txBody>
      </p:sp>
      <p:sp>
        <p:nvSpPr>
          <p:cNvPr id="10" name="TextBox 9">
            <a:extLst>
              <a:ext uri="{FF2B5EF4-FFF2-40B4-BE49-F238E27FC236}">
                <a16:creationId xmlns:a16="http://schemas.microsoft.com/office/drawing/2014/main" id="{7F9DBFA3-E73C-481B-9596-F56CA23C2A82}"/>
              </a:ext>
            </a:extLst>
          </p:cNvPr>
          <p:cNvSpPr txBox="1"/>
          <p:nvPr/>
        </p:nvSpPr>
        <p:spPr>
          <a:xfrm>
            <a:off x="3780941" y="5649410"/>
            <a:ext cx="1586204" cy="646331"/>
          </a:xfrm>
          <a:prstGeom prst="rect">
            <a:avLst/>
          </a:prstGeom>
          <a:noFill/>
        </p:spPr>
        <p:txBody>
          <a:bodyPr wrap="square" rtlCol="0">
            <a:spAutoFit/>
          </a:bodyPr>
          <a:lstStyle/>
          <a:p>
            <a:r>
              <a:rPr lang="en-US" dirty="0"/>
              <a:t>Non-</a:t>
            </a:r>
            <a:r>
              <a:rPr lang="en-US" dirty="0" err="1"/>
              <a:t>eFSM</a:t>
            </a:r>
            <a:r>
              <a:rPr lang="en-US" dirty="0"/>
              <a:t> self-efficacy </a:t>
            </a:r>
          </a:p>
        </p:txBody>
      </p:sp>
      <p:sp>
        <p:nvSpPr>
          <p:cNvPr id="12" name="TextBox 11">
            <a:extLst>
              <a:ext uri="{FF2B5EF4-FFF2-40B4-BE49-F238E27FC236}">
                <a16:creationId xmlns:a16="http://schemas.microsoft.com/office/drawing/2014/main" id="{10A459ED-B082-4945-BE49-CA2DBAA790D0}"/>
              </a:ext>
            </a:extLst>
          </p:cNvPr>
          <p:cNvSpPr txBox="1"/>
          <p:nvPr/>
        </p:nvSpPr>
        <p:spPr>
          <a:xfrm>
            <a:off x="6732523" y="5589869"/>
            <a:ext cx="3943739" cy="923330"/>
          </a:xfrm>
          <a:prstGeom prst="rect">
            <a:avLst/>
          </a:prstGeom>
          <a:noFill/>
        </p:spPr>
        <p:txBody>
          <a:bodyPr wrap="square" rtlCol="0">
            <a:spAutoFit/>
          </a:bodyPr>
          <a:lstStyle/>
          <a:p>
            <a:r>
              <a:rPr lang="en-US" dirty="0" err="1"/>
              <a:t>eFSM</a:t>
            </a:r>
            <a:r>
              <a:rPr lang="en-US" dirty="0"/>
              <a:t> Cadet	Non-</a:t>
            </a:r>
            <a:r>
              <a:rPr lang="en-US" dirty="0" err="1"/>
              <a:t>eFSM</a:t>
            </a:r>
            <a:r>
              <a:rPr lang="en-US" dirty="0"/>
              <a:t> Cadet</a:t>
            </a:r>
          </a:p>
          <a:p>
            <a:r>
              <a:rPr lang="en-US" dirty="0"/>
              <a:t>self-efficacy              </a:t>
            </a:r>
            <a:r>
              <a:rPr lang="en-US" dirty="0" err="1"/>
              <a:t>self-efficacy</a:t>
            </a:r>
            <a:endParaRPr lang="en-US" dirty="0"/>
          </a:p>
          <a:p>
            <a:r>
              <a:rPr lang="en-US" dirty="0"/>
              <a:t>(x 13,000)</a:t>
            </a:r>
          </a:p>
        </p:txBody>
      </p:sp>
      <p:sp>
        <p:nvSpPr>
          <p:cNvPr id="13" name="Arrow: Up 12">
            <a:extLst>
              <a:ext uri="{FF2B5EF4-FFF2-40B4-BE49-F238E27FC236}">
                <a16:creationId xmlns:a16="http://schemas.microsoft.com/office/drawing/2014/main" id="{5E01DAE5-CCD0-40BE-933D-01874B4B9DD0}"/>
              </a:ext>
            </a:extLst>
          </p:cNvPr>
          <p:cNvSpPr/>
          <p:nvPr/>
        </p:nvSpPr>
        <p:spPr>
          <a:xfrm>
            <a:off x="8145624" y="2351314"/>
            <a:ext cx="877078" cy="1077686"/>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66932DA-AEBE-4704-BC36-58FC06940EE2}"/>
              </a:ext>
            </a:extLst>
          </p:cNvPr>
          <p:cNvCxnSpPr/>
          <p:nvPr/>
        </p:nvCxnSpPr>
        <p:spPr>
          <a:xfrm>
            <a:off x="2202024" y="3429000"/>
            <a:ext cx="632615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5AD3BE-298D-406B-849B-0BA979532A6A}"/>
              </a:ext>
            </a:extLst>
          </p:cNvPr>
          <p:cNvSpPr txBox="1"/>
          <p:nvPr/>
        </p:nvSpPr>
        <p:spPr>
          <a:xfrm>
            <a:off x="7593030" y="1530220"/>
            <a:ext cx="2409386" cy="369332"/>
          </a:xfrm>
          <a:prstGeom prst="rect">
            <a:avLst/>
          </a:prstGeom>
          <a:noFill/>
        </p:spPr>
        <p:txBody>
          <a:bodyPr wrap="square" rtlCol="0">
            <a:spAutoFit/>
          </a:bodyPr>
          <a:lstStyle/>
          <a:p>
            <a:r>
              <a:rPr lang="en-US" b="1" dirty="0">
                <a:solidFill>
                  <a:srgbClr val="FF0000"/>
                </a:solidFill>
              </a:rPr>
              <a:t>The Cadet Force effect</a:t>
            </a:r>
          </a:p>
        </p:txBody>
      </p:sp>
    </p:spTree>
    <p:extLst>
      <p:ext uri="{BB962C8B-B14F-4D97-AF65-F5344CB8AC3E}">
        <p14:creationId xmlns:p14="http://schemas.microsoft.com/office/powerpoint/2010/main" val="172035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2AF9DE-8E2D-4DA2-9FA9-40BE60C31511}"/>
              </a:ext>
            </a:extLst>
          </p:cNvPr>
          <p:cNvSpPr>
            <a:spLocks noGrp="1"/>
          </p:cNvSpPr>
          <p:nvPr>
            <p:ph type="title"/>
          </p:nvPr>
        </p:nvSpPr>
        <p:spPr/>
        <p:txBody>
          <a:bodyPr>
            <a:normAutofit/>
          </a:bodyPr>
          <a:lstStyle/>
          <a:p>
            <a:r>
              <a:rPr lang="en-US" sz="3200" b="1" dirty="0">
                <a:latin typeface="+mn-lt"/>
              </a:rPr>
              <a:t>Impact of being a cadet for a youngster that is </a:t>
            </a:r>
            <a:r>
              <a:rPr lang="en-US" sz="3200" b="1" dirty="0" err="1">
                <a:latin typeface="+mn-lt"/>
              </a:rPr>
              <a:t>eFSM</a:t>
            </a:r>
            <a:endParaRPr lang="en-US" sz="3200" b="1" dirty="0">
              <a:latin typeface="+mn-lt"/>
            </a:endParaRPr>
          </a:p>
        </p:txBody>
      </p:sp>
      <p:sp>
        <p:nvSpPr>
          <p:cNvPr id="5" name="Content Placeholder 4">
            <a:extLst>
              <a:ext uri="{FF2B5EF4-FFF2-40B4-BE49-F238E27FC236}">
                <a16:creationId xmlns:a16="http://schemas.microsoft.com/office/drawing/2014/main" id="{E4E504D8-A875-44AF-9AB8-80281D8378A3}"/>
              </a:ext>
            </a:extLst>
          </p:cNvPr>
          <p:cNvSpPr>
            <a:spLocks noGrp="1"/>
          </p:cNvSpPr>
          <p:nvPr>
            <p:ph sz="half" idx="1"/>
          </p:nvPr>
        </p:nvSpPr>
        <p:spPr/>
        <p:txBody>
          <a:bodyPr/>
          <a:lstStyle/>
          <a:p>
            <a:r>
              <a:rPr lang="en-US" sz="2000" dirty="0"/>
              <a:t>Fewer GP visits</a:t>
            </a:r>
          </a:p>
          <a:p>
            <a:r>
              <a:rPr lang="en-US" sz="2000" dirty="0"/>
              <a:t>Less likely to use mental health services</a:t>
            </a:r>
          </a:p>
          <a:p>
            <a:r>
              <a:rPr lang="en-US" sz="2000" dirty="0"/>
              <a:t>Life-time benefits in wages</a:t>
            </a:r>
          </a:p>
          <a:p>
            <a:endParaRPr lang="en-US" sz="2000" dirty="0"/>
          </a:p>
          <a:p>
            <a:r>
              <a:rPr lang="en-US" sz="2000" dirty="0"/>
              <a:t>Improved school attendance</a:t>
            </a:r>
          </a:p>
          <a:p>
            <a:r>
              <a:rPr lang="en-US" sz="2000" dirty="0"/>
              <a:t>Improved school attainment</a:t>
            </a:r>
          </a:p>
          <a:p>
            <a:r>
              <a:rPr lang="en-US" sz="2000" dirty="0"/>
              <a:t>Vocational qualifications </a:t>
            </a:r>
          </a:p>
          <a:p>
            <a:r>
              <a:rPr lang="en-US" sz="2000" dirty="0"/>
              <a:t>Self-efficacy improved</a:t>
            </a:r>
          </a:p>
          <a:p>
            <a:r>
              <a:rPr lang="en-US" sz="2000" dirty="0"/>
              <a:t>Key skills gained</a:t>
            </a:r>
          </a:p>
          <a:p>
            <a:endParaRPr lang="en-US" dirty="0"/>
          </a:p>
          <a:p>
            <a:endParaRPr lang="en-US" dirty="0"/>
          </a:p>
        </p:txBody>
      </p:sp>
      <p:sp>
        <p:nvSpPr>
          <p:cNvPr id="6" name="Content Placeholder 5">
            <a:extLst>
              <a:ext uri="{FF2B5EF4-FFF2-40B4-BE49-F238E27FC236}">
                <a16:creationId xmlns:a16="http://schemas.microsoft.com/office/drawing/2014/main" id="{59D61E8B-0465-4C8C-B5ED-7E29C91B5BC1}"/>
              </a:ext>
            </a:extLst>
          </p:cNvPr>
          <p:cNvSpPr>
            <a:spLocks noGrp="1"/>
          </p:cNvSpPr>
          <p:nvPr>
            <p:ph sz="half" idx="2"/>
          </p:nvPr>
        </p:nvSpPr>
        <p:spPr/>
        <p:txBody>
          <a:bodyPr/>
          <a:lstStyle/>
          <a:p>
            <a:r>
              <a:rPr lang="en-US" sz="2000" dirty="0"/>
              <a:t>NHS saves £43.11 p.a.</a:t>
            </a:r>
          </a:p>
          <a:p>
            <a:r>
              <a:rPr lang="en-US" sz="2000" dirty="0"/>
              <a:t>NHS saves £57.92 p.a.</a:t>
            </a:r>
          </a:p>
          <a:p>
            <a:r>
              <a:rPr lang="en-US" sz="2000" b="1" dirty="0">
                <a:solidFill>
                  <a:srgbClr val="FF0000"/>
                </a:solidFill>
              </a:rPr>
              <a:t>Girls gain £130,844 extra</a:t>
            </a:r>
          </a:p>
          <a:p>
            <a:r>
              <a:rPr lang="en-US" sz="2000" b="1" dirty="0">
                <a:solidFill>
                  <a:srgbClr val="FF0000"/>
                </a:solidFill>
              </a:rPr>
              <a:t>Boys gain £199,126 extra</a:t>
            </a:r>
          </a:p>
          <a:p>
            <a:r>
              <a:rPr lang="en-US" sz="2000" dirty="0"/>
              <a:t>School saves £18,500 in exclusion costs (per incident)</a:t>
            </a:r>
          </a:p>
          <a:p>
            <a:r>
              <a:rPr lang="en-US" sz="2000" dirty="0"/>
              <a:t>Increased tax paid</a:t>
            </a:r>
          </a:p>
          <a:p>
            <a:pPr marL="0" indent="0">
              <a:buNone/>
            </a:pPr>
            <a:endParaRPr lang="en-US" dirty="0"/>
          </a:p>
        </p:txBody>
      </p:sp>
    </p:spTree>
    <p:extLst>
      <p:ext uri="{BB962C8B-B14F-4D97-AF65-F5344CB8AC3E}">
        <p14:creationId xmlns:p14="http://schemas.microsoft.com/office/powerpoint/2010/main" val="2027470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3B3F832-F3D0-4678-B8CE-F7FE6DFC7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350" y="1133244"/>
            <a:ext cx="6754242" cy="4103290"/>
          </a:xfrm>
          <a:prstGeom prst="rect">
            <a:avLst/>
          </a:prstGeom>
        </p:spPr>
      </p:pic>
      <p:sp>
        <p:nvSpPr>
          <p:cNvPr id="15" name="TextBox 14">
            <a:extLst>
              <a:ext uri="{FF2B5EF4-FFF2-40B4-BE49-F238E27FC236}">
                <a16:creationId xmlns:a16="http://schemas.microsoft.com/office/drawing/2014/main" id="{528005DA-A98B-4B0C-A297-8B4798D44263}"/>
              </a:ext>
            </a:extLst>
          </p:cNvPr>
          <p:cNvSpPr txBox="1"/>
          <p:nvPr/>
        </p:nvSpPr>
        <p:spPr>
          <a:xfrm>
            <a:off x="2157274" y="5540090"/>
            <a:ext cx="7975771" cy="400110"/>
          </a:xfrm>
          <a:prstGeom prst="rect">
            <a:avLst/>
          </a:prstGeom>
          <a:noFill/>
        </p:spPr>
        <p:txBody>
          <a:bodyPr wrap="square" rtlCol="0">
            <a:spAutoFit/>
          </a:bodyPr>
          <a:lstStyle/>
          <a:p>
            <a:r>
              <a:rPr lang="en-US" sz="2000" b="1" dirty="0"/>
              <a:t>Which one of these will earn £200,000 more as a result of being a cadet?</a:t>
            </a:r>
          </a:p>
        </p:txBody>
      </p:sp>
    </p:spTree>
    <p:extLst>
      <p:ext uri="{BB962C8B-B14F-4D97-AF65-F5344CB8AC3E}">
        <p14:creationId xmlns:p14="http://schemas.microsoft.com/office/powerpoint/2010/main" val="2381560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16E83-6293-4447-B9BE-C71301991AE3}"/>
              </a:ext>
            </a:extLst>
          </p:cNvPr>
          <p:cNvSpPr>
            <a:spLocks noGrp="1"/>
          </p:cNvSpPr>
          <p:nvPr>
            <p:ph type="title"/>
          </p:nvPr>
        </p:nvSpPr>
        <p:spPr/>
        <p:txBody>
          <a:bodyPr/>
          <a:lstStyle/>
          <a:p>
            <a:r>
              <a:rPr lang="en-US" dirty="0">
                <a:latin typeface="+mn-lt"/>
              </a:rPr>
              <a:t>Value of Wellbeing Impacts p.a.</a:t>
            </a:r>
          </a:p>
        </p:txBody>
      </p:sp>
      <p:sp>
        <p:nvSpPr>
          <p:cNvPr id="3" name="Content Placeholder 2">
            <a:extLst>
              <a:ext uri="{FF2B5EF4-FFF2-40B4-BE49-F238E27FC236}">
                <a16:creationId xmlns:a16="http://schemas.microsoft.com/office/drawing/2014/main" id="{444A32BE-C068-497B-BD7B-B4C43FC27963}"/>
              </a:ext>
            </a:extLst>
          </p:cNvPr>
          <p:cNvSpPr>
            <a:spLocks noGrp="1"/>
          </p:cNvSpPr>
          <p:nvPr>
            <p:ph idx="1"/>
          </p:nvPr>
        </p:nvSpPr>
        <p:spPr/>
        <p:txBody>
          <a:bodyPr>
            <a:normAutofit lnSpcReduction="10000"/>
          </a:bodyPr>
          <a:lstStyle/>
          <a:p>
            <a:pPr marL="114300" marR="0" indent="-342900">
              <a:lnSpc>
                <a:spcPct val="107000"/>
              </a:lnSpc>
              <a:spcBef>
                <a:spcPts val="0"/>
              </a:spcBef>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Y</a:t>
            </a:r>
            <a:r>
              <a:rPr lang="en-GB" sz="2800" dirty="0">
                <a:effectLst/>
                <a:latin typeface="Calibri" panose="020F0502020204030204" pitchFamily="34" charset="0"/>
                <a:ea typeface="Calibri" panose="020F0502020204030204" pitchFamily="34" charset="0"/>
                <a:cs typeface="Times New Roman" panose="02020603050405020304" pitchFamily="18" charset="0"/>
              </a:rPr>
              <a:t>oung people in the Cadet Forces produce </a:t>
            </a:r>
            <a:r>
              <a:rPr lang="en-GB"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 annual return on investment of c. £83 million </a:t>
            </a:r>
            <a:r>
              <a:rPr lang="en-GB" sz="2800" dirty="0">
                <a:effectLst/>
                <a:latin typeface="Calibri" panose="020F0502020204030204" pitchFamily="34" charset="0"/>
                <a:ea typeface="Calibri" panose="020F0502020204030204" pitchFamily="34" charset="0"/>
                <a:cs typeface="Times New Roman" panose="02020603050405020304" pitchFamily="18" charset="0"/>
              </a:rPr>
              <a:t>as a result of wellbeing increases, made up of:</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A reduction in GP visits, worth c. £450,000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A reduction in use of mental health services, worth c. £610,000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Lifetime private benefits from their increased likelihood of attending FE/HE of c. £63,000,000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lifetime public benefits in increased tax receipts from their increased likelihood of attending FE/HE of c. £21,000,000.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72430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6F2F-72DE-4404-9E7C-251167637195}"/>
              </a:ext>
            </a:extLst>
          </p:cNvPr>
          <p:cNvSpPr>
            <a:spLocks noGrp="1"/>
          </p:cNvSpPr>
          <p:nvPr>
            <p:ph type="title"/>
          </p:nvPr>
        </p:nvSpPr>
        <p:spPr/>
        <p:txBody>
          <a:bodyPr/>
          <a:lstStyle/>
          <a:p>
            <a:r>
              <a:rPr lang="en-US" b="1" dirty="0">
                <a:latin typeface="+mn-lt"/>
              </a:rPr>
              <a:t>Impact of Cadet Expansion </a:t>
            </a:r>
            <a:r>
              <a:rPr lang="en-US" b="1" dirty="0" err="1">
                <a:latin typeface="+mn-lt"/>
              </a:rPr>
              <a:t>Programme</a:t>
            </a:r>
            <a:r>
              <a:rPr lang="en-US" dirty="0"/>
              <a:t>	</a:t>
            </a:r>
          </a:p>
        </p:txBody>
      </p:sp>
      <p:sp>
        <p:nvSpPr>
          <p:cNvPr id="3" name="Content Placeholder 2">
            <a:extLst>
              <a:ext uri="{FF2B5EF4-FFF2-40B4-BE49-F238E27FC236}">
                <a16:creationId xmlns:a16="http://schemas.microsoft.com/office/drawing/2014/main" id="{FCA39DED-7B69-4C00-9175-73B38A32A17E}"/>
              </a:ext>
            </a:extLst>
          </p:cNvPr>
          <p:cNvSpPr>
            <a:spLocks noGrp="1"/>
          </p:cNvSpPr>
          <p:nvPr>
            <p:ph idx="1"/>
          </p:nvPr>
        </p:nvSpPr>
        <p:spPr/>
        <p:txBody>
          <a:bodyPr/>
          <a:lstStyle/>
          <a:p>
            <a:r>
              <a:rPr lang="en-US" sz="2000" dirty="0"/>
              <a:t>Having a supported and successful CCF unit in a school:</a:t>
            </a:r>
          </a:p>
          <a:p>
            <a:pPr lvl="1"/>
            <a:r>
              <a:rPr lang="en-US" sz="2000" dirty="0"/>
              <a:t>Improves attendance (7% boys, 3% girls)</a:t>
            </a:r>
          </a:p>
          <a:p>
            <a:pPr lvl="1"/>
            <a:r>
              <a:rPr lang="en-US" sz="2000" dirty="0"/>
              <a:t>Attendance improvement increases with time in cadets (5% </a:t>
            </a:r>
            <a:r>
              <a:rPr lang="en-US" sz="2000" dirty="0" err="1"/>
              <a:t>Yr</a:t>
            </a:r>
            <a:r>
              <a:rPr lang="en-US" sz="2000" dirty="0"/>
              <a:t> 9, 8% </a:t>
            </a:r>
            <a:r>
              <a:rPr lang="en-US" sz="2000" dirty="0" err="1"/>
              <a:t>Yr</a:t>
            </a:r>
            <a:r>
              <a:rPr lang="en-US" sz="2000" dirty="0"/>
              <a:t> 11)</a:t>
            </a:r>
          </a:p>
          <a:p>
            <a:pPr lvl="1"/>
            <a:r>
              <a:rPr lang="en-US" sz="2000" dirty="0"/>
              <a:t>Significant impact on disadvantaged groups attendance (5% English as addition language, 7% </a:t>
            </a:r>
            <a:r>
              <a:rPr lang="en-US" sz="2000" dirty="0" err="1"/>
              <a:t>eFSM</a:t>
            </a:r>
            <a:r>
              <a:rPr lang="en-US" sz="2000" dirty="0"/>
              <a:t>, 7% Pupil Premium)</a:t>
            </a:r>
          </a:p>
          <a:p>
            <a:pPr lvl="1"/>
            <a:r>
              <a:rPr lang="en-US" sz="2000" dirty="0"/>
              <a:t>Increased attendance strongly linked to increased attainment, particularly among disadvantaged groups</a:t>
            </a:r>
          </a:p>
          <a:p>
            <a:pPr lvl="1"/>
            <a:endParaRPr lang="en-US" dirty="0"/>
          </a:p>
          <a:p>
            <a:pPr lvl="1"/>
            <a:endParaRPr lang="en-US" dirty="0"/>
          </a:p>
        </p:txBody>
      </p:sp>
      <p:sp>
        <p:nvSpPr>
          <p:cNvPr id="4" name="TextBox 3">
            <a:extLst>
              <a:ext uri="{FF2B5EF4-FFF2-40B4-BE49-F238E27FC236}">
                <a16:creationId xmlns:a16="http://schemas.microsoft.com/office/drawing/2014/main" id="{E71F60DD-5923-4F9E-BFA3-D41BE30BC74C}"/>
              </a:ext>
            </a:extLst>
          </p:cNvPr>
          <p:cNvSpPr txBox="1"/>
          <p:nvPr/>
        </p:nvSpPr>
        <p:spPr>
          <a:xfrm>
            <a:off x="4944862" y="4128117"/>
            <a:ext cx="6205491" cy="1754326"/>
          </a:xfrm>
          <a:prstGeom prst="rect">
            <a:avLst/>
          </a:prstGeom>
          <a:noFill/>
        </p:spPr>
        <p:txBody>
          <a:bodyPr wrap="square" rtlCol="0">
            <a:spAutoFit/>
          </a:bodyPr>
          <a:lstStyle/>
          <a:p>
            <a:r>
              <a:rPr lang="en-US" b="1" dirty="0">
                <a:solidFill>
                  <a:srgbClr val="FF0000"/>
                </a:solidFill>
              </a:rPr>
              <a:t>Why does a CCF improve attendance?</a:t>
            </a:r>
          </a:p>
          <a:p>
            <a:r>
              <a:rPr lang="en-US" dirty="0">
                <a:solidFill>
                  <a:srgbClr val="0070C0"/>
                </a:solidFill>
              </a:rPr>
              <a:t>Children belong to something bigger than them, or the school. </a:t>
            </a:r>
          </a:p>
          <a:p>
            <a:r>
              <a:rPr lang="en-US" dirty="0">
                <a:solidFill>
                  <a:srgbClr val="0070C0"/>
                </a:solidFill>
              </a:rPr>
              <a:t>Sense of identity (uniform etc.)</a:t>
            </a:r>
          </a:p>
          <a:p>
            <a:r>
              <a:rPr lang="en-US" dirty="0">
                <a:solidFill>
                  <a:srgbClr val="0070C0"/>
                </a:solidFill>
              </a:rPr>
              <a:t>Role models</a:t>
            </a:r>
          </a:p>
          <a:p>
            <a:r>
              <a:rPr lang="en-US" dirty="0">
                <a:solidFill>
                  <a:srgbClr val="0070C0"/>
                </a:solidFill>
              </a:rPr>
              <a:t>Different relationships with teachers</a:t>
            </a:r>
          </a:p>
          <a:p>
            <a:r>
              <a:rPr lang="en-US" dirty="0">
                <a:solidFill>
                  <a:srgbClr val="0070C0"/>
                </a:solidFill>
              </a:rPr>
              <a:t>Challenging fun</a:t>
            </a:r>
          </a:p>
        </p:txBody>
      </p:sp>
      <p:pic>
        <p:nvPicPr>
          <p:cNvPr id="5122" name="Picture 2" descr="Additional funding for the Cadet Expansion Programme - GOV.UK">
            <a:extLst>
              <a:ext uri="{FF2B5EF4-FFF2-40B4-BE49-F238E27FC236}">
                <a16:creationId xmlns:a16="http://schemas.microsoft.com/office/drawing/2014/main" id="{F3746140-7018-4839-86DC-073C2AF689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225" y="4319588"/>
            <a:ext cx="285750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14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D9F1-ABD4-46E7-B2F4-D40AD592FBD7}"/>
              </a:ext>
            </a:extLst>
          </p:cNvPr>
          <p:cNvSpPr>
            <a:spLocks noGrp="1"/>
          </p:cNvSpPr>
          <p:nvPr>
            <p:ph type="title"/>
          </p:nvPr>
        </p:nvSpPr>
        <p:spPr/>
        <p:txBody>
          <a:bodyPr/>
          <a:lstStyle/>
          <a:p>
            <a:r>
              <a:rPr lang="en-US" b="1" dirty="0">
                <a:latin typeface="+mn-lt"/>
              </a:rPr>
              <a:t>Value of CVQO awards to </a:t>
            </a:r>
            <a:r>
              <a:rPr lang="en-US" b="1" dirty="0" err="1">
                <a:latin typeface="+mn-lt"/>
              </a:rPr>
              <a:t>eFSM</a:t>
            </a:r>
            <a:r>
              <a:rPr lang="en-US" b="1" dirty="0">
                <a:latin typeface="+mn-lt"/>
              </a:rPr>
              <a:t> cadets</a:t>
            </a:r>
            <a:r>
              <a:rPr lang="en-US" dirty="0"/>
              <a:t>	</a:t>
            </a:r>
          </a:p>
        </p:txBody>
      </p:sp>
      <p:sp>
        <p:nvSpPr>
          <p:cNvPr id="3" name="Content Placeholder 2">
            <a:extLst>
              <a:ext uri="{FF2B5EF4-FFF2-40B4-BE49-F238E27FC236}">
                <a16:creationId xmlns:a16="http://schemas.microsoft.com/office/drawing/2014/main" id="{722282B4-EC49-4055-902C-7BADCC47C123}"/>
              </a:ext>
            </a:extLst>
          </p:cNvPr>
          <p:cNvSpPr>
            <a:spLocks noGrp="1"/>
          </p:cNvSpPr>
          <p:nvPr>
            <p:ph idx="1"/>
          </p:nvPr>
        </p:nvSpPr>
        <p:spPr/>
        <p:txBody>
          <a:bodyPr>
            <a:normAutofit/>
          </a:bodyPr>
          <a:lstStyle/>
          <a:p>
            <a:r>
              <a:rPr lang="en-US" sz="2000" dirty="0"/>
              <a:t>Gaining 1-2 good GSCEs is associated with significantly increased likelihood of employment and high-wages (lifetime productivity returns £124,412 female, £192,694 men)</a:t>
            </a:r>
          </a:p>
          <a:p>
            <a:r>
              <a:rPr lang="en-US" sz="2000" dirty="0"/>
              <a:t>Many </a:t>
            </a:r>
            <a:r>
              <a:rPr lang="en-US" sz="2000" dirty="0" err="1"/>
              <a:t>eFSM</a:t>
            </a:r>
            <a:r>
              <a:rPr lang="en-US" sz="2000" dirty="0"/>
              <a:t> children fail to gain any GCSEs</a:t>
            </a:r>
          </a:p>
          <a:p>
            <a:r>
              <a:rPr lang="en-US" sz="2000" dirty="0"/>
              <a:t>169 female cadets and 328 male cadets that are </a:t>
            </a:r>
            <a:r>
              <a:rPr lang="en-US" sz="2000" dirty="0" err="1"/>
              <a:t>eFSM</a:t>
            </a:r>
            <a:r>
              <a:rPr lang="en-US" sz="2000" dirty="0"/>
              <a:t> gained BTEC or ILM at level 2 in 2018-19</a:t>
            </a:r>
          </a:p>
          <a:p>
            <a:r>
              <a:rPr lang="en-US" sz="2000" dirty="0"/>
              <a:t>Teachers say that gaining a BTEC or ILM greatly increases the cadets likelihood of gaining good GCSEs</a:t>
            </a:r>
          </a:p>
          <a:p>
            <a:r>
              <a:rPr lang="en-US" sz="2000" dirty="0"/>
              <a:t>Lifetime value for the 2018-19 cohort of learners = £108.9 million</a:t>
            </a:r>
          </a:p>
          <a:p>
            <a:r>
              <a:rPr lang="en-US" sz="2000" i="1" dirty="0">
                <a:solidFill>
                  <a:srgbClr val="00B0F0"/>
                </a:solidFill>
              </a:rPr>
              <a:t>Figures and calculations are indicative</a:t>
            </a:r>
          </a:p>
          <a:p>
            <a:r>
              <a:rPr lang="en-US" sz="2000" dirty="0"/>
              <a:t>But, for children from poor homes, CVQO qualifications have great importance</a:t>
            </a:r>
          </a:p>
        </p:txBody>
      </p:sp>
      <p:pic>
        <p:nvPicPr>
          <p:cNvPr id="5" name="Picture 4">
            <a:extLst>
              <a:ext uri="{FF2B5EF4-FFF2-40B4-BE49-F238E27FC236}">
                <a16:creationId xmlns:a16="http://schemas.microsoft.com/office/drawing/2014/main" id="{8F4E1D6F-767D-46B1-AEA1-12FB48837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6244" y="5133470"/>
            <a:ext cx="2315731" cy="1359405"/>
          </a:xfrm>
          <a:prstGeom prst="rect">
            <a:avLst/>
          </a:prstGeom>
        </p:spPr>
      </p:pic>
    </p:spTree>
    <p:extLst>
      <p:ext uri="{BB962C8B-B14F-4D97-AF65-F5344CB8AC3E}">
        <p14:creationId xmlns:p14="http://schemas.microsoft.com/office/powerpoint/2010/main" val="335161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D5F77-8C3C-4A7C-A4AE-0C59DA36BC7D}"/>
              </a:ext>
            </a:extLst>
          </p:cNvPr>
          <p:cNvSpPr>
            <a:spLocks noGrp="1"/>
          </p:cNvSpPr>
          <p:nvPr>
            <p:ph type="title"/>
          </p:nvPr>
        </p:nvSpPr>
        <p:spPr>
          <a:xfrm>
            <a:off x="838200" y="77630"/>
            <a:ext cx="10515600" cy="1325563"/>
          </a:xfrm>
        </p:spPr>
        <p:txBody>
          <a:bodyPr/>
          <a:lstStyle/>
          <a:p>
            <a:r>
              <a:rPr lang="en-US" b="1" dirty="0">
                <a:latin typeface="+mn-lt"/>
              </a:rPr>
              <a:t>CFAV data highlights</a:t>
            </a:r>
          </a:p>
        </p:txBody>
      </p:sp>
      <p:sp>
        <p:nvSpPr>
          <p:cNvPr id="3" name="Content Placeholder 2">
            <a:extLst>
              <a:ext uri="{FF2B5EF4-FFF2-40B4-BE49-F238E27FC236}">
                <a16:creationId xmlns:a16="http://schemas.microsoft.com/office/drawing/2014/main" id="{310C3817-628D-40BC-B3A5-44940C8C14AC}"/>
              </a:ext>
            </a:extLst>
          </p:cNvPr>
          <p:cNvSpPr>
            <a:spLocks noGrp="1"/>
          </p:cNvSpPr>
          <p:nvPr>
            <p:ph idx="1"/>
          </p:nvPr>
        </p:nvSpPr>
        <p:spPr>
          <a:xfrm>
            <a:off x="838200" y="2161443"/>
            <a:ext cx="10515600" cy="4351338"/>
          </a:xfrm>
        </p:spPr>
        <p:txBody>
          <a:bodyPr>
            <a:normAutofit fontScale="85000" lnSpcReduction="20000"/>
          </a:bodyPr>
          <a:lstStyle/>
          <a:p>
            <a:endParaRPr lang="en-US" sz="2400" dirty="0"/>
          </a:p>
          <a:p>
            <a:r>
              <a:rPr lang="en-US" sz="2400" dirty="0"/>
              <a:t>22 item survey of CFAVs (n = 353)</a:t>
            </a:r>
          </a:p>
          <a:p>
            <a:r>
              <a:rPr lang="en-US" sz="2400" dirty="0"/>
              <a:t>Male = 70%, Female = 30%*</a:t>
            </a:r>
          </a:p>
          <a:p>
            <a:r>
              <a:rPr lang="en-US" sz="2400" dirty="0"/>
              <a:t>CFAVs that were cadets = 66%</a:t>
            </a:r>
          </a:p>
          <a:p>
            <a:r>
              <a:rPr lang="en-US" sz="2400" dirty="0"/>
              <a:t>CFAVs that were in HM Forces = 30% (majority ex-Army)</a:t>
            </a:r>
          </a:p>
          <a:p>
            <a:r>
              <a:rPr lang="en-US" sz="2400" dirty="0"/>
              <a:t>Ex HM Forces CFAVs were nearly all cadets themselves!</a:t>
            </a:r>
          </a:p>
          <a:p>
            <a:r>
              <a:rPr lang="en-US" sz="2400" dirty="0"/>
              <a:t>CFAVs that are employed = 91%</a:t>
            </a:r>
          </a:p>
          <a:p>
            <a:r>
              <a:rPr lang="en-US" sz="2400" dirty="0"/>
              <a:t>Employers that actively support CFAV role = 67%</a:t>
            </a:r>
          </a:p>
          <a:p>
            <a:r>
              <a:rPr lang="en-US" sz="2400" dirty="0"/>
              <a:t>CFAVs with CVQO qualifications = 30% (participation varies widely)</a:t>
            </a:r>
          </a:p>
          <a:p>
            <a:r>
              <a:rPr lang="en-US" sz="2400" dirty="0">
                <a:solidFill>
                  <a:srgbClr val="4B5DE5"/>
                </a:solidFill>
              </a:rPr>
              <a:t>97% of CFAVs that are teachers, social workers or in the police believe that participation in the Cadet Forces is particularly beneficial for disadvantaged youngsters</a:t>
            </a:r>
          </a:p>
          <a:p>
            <a:endParaRPr lang="en-US" sz="2400" dirty="0"/>
          </a:p>
          <a:p>
            <a:r>
              <a:rPr lang="en-US" sz="2400" dirty="0"/>
              <a:t>*</a:t>
            </a:r>
            <a:r>
              <a:rPr lang="en-US" sz="1700" dirty="0"/>
              <a:t>MOD sponsored Cadet Force Statistics 2019 has very similar percentages</a:t>
            </a:r>
          </a:p>
        </p:txBody>
      </p:sp>
      <p:pic>
        <p:nvPicPr>
          <p:cNvPr id="4098" name="Picture 2" descr="Become a Cadet Force Adult Volunteer - RFCA">
            <a:extLst>
              <a:ext uri="{FF2B5EF4-FFF2-40B4-BE49-F238E27FC236}">
                <a16:creationId xmlns:a16="http://schemas.microsoft.com/office/drawing/2014/main" id="{554DD151-37BE-4764-A078-3EF079053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5377" y="740411"/>
            <a:ext cx="3698424" cy="3698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615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3541-4D51-4E27-AB63-D027FDD04EC8}"/>
              </a:ext>
            </a:extLst>
          </p:cNvPr>
          <p:cNvSpPr>
            <a:spLocks noGrp="1"/>
          </p:cNvSpPr>
          <p:nvPr>
            <p:ph type="title"/>
          </p:nvPr>
        </p:nvSpPr>
        <p:spPr/>
        <p:txBody>
          <a:bodyPr/>
          <a:lstStyle/>
          <a:p>
            <a:r>
              <a:rPr lang="en-US" b="1" dirty="0">
                <a:latin typeface="+mn-lt"/>
              </a:rPr>
              <a:t>Value of Adult Volunteering</a:t>
            </a:r>
          </a:p>
        </p:txBody>
      </p:sp>
      <p:sp>
        <p:nvSpPr>
          <p:cNvPr id="3" name="Content Placeholder 2">
            <a:extLst>
              <a:ext uri="{FF2B5EF4-FFF2-40B4-BE49-F238E27FC236}">
                <a16:creationId xmlns:a16="http://schemas.microsoft.com/office/drawing/2014/main" id="{115652C2-AAAF-49C8-A929-5D07D416988F}"/>
              </a:ext>
            </a:extLst>
          </p:cNvPr>
          <p:cNvSpPr>
            <a:spLocks noGrp="1"/>
          </p:cNvSpPr>
          <p:nvPr>
            <p:ph idx="1"/>
          </p:nvPr>
        </p:nvSpPr>
        <p:spPr>
          <a:xfrm>
            <a:off x="743932" y="1485092"/>
            <a:ext cx="10515600" cy="4351338"/>
          </a:xfrm>
        </p:spPr>
        <p:txBody>
          <a:bodyPr>
            <a:normAutofit/>
          </a:bodyPr>
          <a:lstStyle/>
          <a:p>
            <a:r>
              <a:rPr lang="en-US" sz="2000" dirty="0"/>
              <a:t>Simple model – minimum wage (Community Works): multiply CFAV hours x minimum wage </a:t>
            </a:r>
            <a:r>
              <a:rPr lang="en-US" sz="2000" dirty="0">
                <a:solidFill>
                  <a:srgbClr val="FF0000"/>
                </a:solidFill>
              </a:rPr>
              <a:t>Total = c. £91 million p.a.</a:t>
            </a:r>
          </a:p>
          <a:p>
            <a:r>
              <a:rPr lang="en-US" sz="2000" dirty="0"/>
              <a:t>Sophisticated model – life satisfaction (Fujiwara et al 2013): frequent volunteers (i.e. CFAVs) gain £16,335 of benefit p.a. </a:t>
            </a:r>
            <a:r>
              <a:rPr lang="en-US" sz="2000" dirty="0">
                <a:solidFill>
                  <a:srgbClr val="FF0000"/>
                </a:solidFill>
              </a:rPr>
              <a:t>Total = c. £453 million p.a.</a:t>
            </a:r>
          </a:p>
          <a:p>
            <a:r>
              <a:rPr lang="en-US" sz="2000" dirty="0"/>
              <a:t>Conclusion: the value of the time, energy and effort CFAVs put into the Cadet Forces is enormous, as is the benefit they gain! </a:t>
            </a:r>
          </a:p>
        </p:txBody>
      </p:sp>
      <p:pic>
        <p:nvPicPr>
          <p:cNvPr id="21" name="Picture 20">
            <a:extLst>
              <a:ext uri="{FF2B5EF4-FFF2-40B4-BE49-F238E27FC236}">
                <a16:creationId xmlns:a16="http://schemas.microsoft.com/office/drawing/2014/main" id="{2725D846-326F-43CA-BECE-535D2E829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0907" y="3753286"/>
            <a:ext cx="6630186" cy="2739589"/>
          </a:xfrm>
          <a:prstGeom prst="rect">
            <a:avLst/>
          </a:prstGeom>
        </p:spPr>
      </p:pic>
    </p:spTree>
    <p:extLst>
      <p:ext uri="{BB962C8B-B14F-4D97-AF65-F5344CB8AC3E}">
        <p14:creationId xmlns:p14="http://schemas.microsoft.com/office/powerpoint/2010/main" val="295612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1460-F5DF-4974-9085-5327AA8D85E8}"/>
              </a:ext>
            </a:extLst>
          </p:cNvPr>
          <p:cNvSpPr>
            <a:spLocks noGrp="1"/>
          </p:cNvSpPr>
          <p:nvPr>
            <p:ph type="title"/>
          </p:nvPr>
        </p:nvSpPr>
        <p:spPr/>
        <p:txBody>
          <a:bodyPr/>
          <a:lstStyle/>
          <a:p>
            <a:r>
              <a:rPr lang="en-US" b="1" dirty="0">
                <a:latin typeface="+mn-lt"/>
              </a:rPr>
              <a:t>Government Departments benefiting from Cadet Force outcomes</a:t>
            </a:r>
          </a:p>
        </p:txBody>
      </p:sp>
      <p:sp>
        <p:nvSpPr>
          <p:cNvPr id="3" name="Content Placeholder 2">
            <a:extLst>
              <a:ext uri="{FF2B5EF4-FFF2-40B4-BE49-F238E27FC236}">
                <a16:creationId xmlns:a16="http://schemas.microsoft.com/office/drawing/2014/main" id="{11F15429-B26B-4FA1-BED0-6BB7918CC04F}"/>
              </a:ext>
            </a:extLst>
          </p:cNvPr>
          <p:cNvSpPr>
            <a:spLocks noGrp="1"/>
          </p:cNvSpPr>
          <p:nvPr>
            <p:ph idx="1"/>
          </p:nvPr>
        </p:nvSpPr>
        <p:spPr/>
        <p:txBody>
          <a:bodyPr>
            <a:normAutofit/>
          </a:bodyPr>
          <a:lstStyle/>
          <a:p>
            <a:r>
              <a:rPr lang="en-US" sz="2400" dirty="0"/>
              <a:t>MOD</a:t>
            </a:r>
          </a:p>
          <a:p>
            <a:r>
              <a:rPr lang="en-US" sz="2400" dirty="0"/>
              <a:t>DfE</a:t>
            </a:r>
          </a:p>
          <a:p>
            <a:r>
              <a:rPr lang="en-US" sz="2400" dirty="0"/>
              <a:t>DWP</a:t>
            </a:r>
          </a:p>
          <a:p>
            <a:r>
              <a:rPr lang="en-US" sz="2400" dirty="0"/>
              <a:t>Health and Social Care</a:t>
            </a:r>
          </a:p>
          <a:p>
            <a:r>
              <a:rPr lang="en-US" sz="2400" dirty="0"/>
              <a:t>HMRC</a:t>
            </a:r>
          </a:p>
          <a:p>
            <a:r>
              <a:rPr lang="en-US" sz="2400" dirty="0"/>
              <a:t>Housing, Communities and Local Govt.</a:t>
            </a:r>
          </a:p>
          <a:p>
            <a:r>
              <a:rPr lang="en-US" sz="2400" dirty="0"/>
              <a:t>Home Office</a:t>
            </a:r>
          </a:p>
        </p:txBody>
      </p:sp>
      <p:pic>
        <p:nvPicPr>
          <p:cNvPr id="2050" name="Picture 2" descr="Big Screen Stacks PROP MONEY | UK COMPANY | UK POUNDS GBP BANK 100 20 NOTES  Extra Bank Strap - Movies Play Fake Casino Photo Booth: Amazon.co.uk: Toys  &amp; Games">
            <a:extLst>
              <a:ext uri="{FF2B5EF4-FFF2-40B4-BE49-F238E27FC236}">
                <a16:creationId xmlns:a16="http://schemas.microsoft.com/office/drawing/2014/main" id="{83704A3C-9FE9-441E-BFB4-06AB0D731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7322" y="1411459"/>
            <a:ext cx="4092606" cy="21588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C9C2429-87A8-44BE-BC4D-84A7FAC46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7120" y="3570342"/>
            <a:ext cx="1913010" cy="2780522"/>
          </a:xfrm>
          <a:prstGeom prst="rect">
            <a:avLst/>
          </a:prstGeom>
        </p:spPr>
      </p:pic>
    </p:spTree>
    <p:extLst>
      <p:ext uri="{BB962C8B-B14F-4D97-AF65-F5344CB8AC3E}">
        <p14:creationId xmlns:p14="http://schemas.microsoft.com/office/powerpoint/2010/main" val="3562356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48FC2-C27F-487C-9B8F-E56C3F9129F5}"/>
              </a:ext>
            </a:extLst>
          </p:cNvPr>
          <p:cNvSpPr>
            <a:spLocks noGrp="1"/>
          </p:cNvSpPr>
          <p:nvPr>
            <p:ph type="title"/>
          </p:nvPr>
        </p:nvSpPr>
        <p:spPr>
          <a:xfrm>
            <a:off x="812862" y="394653"/>
            <a:ext cx="6973678" cy="686029"/>
          </a:xfrm>
        </p:spPr>
        <p:txBody>
          <a:bodyPr>
            <a:noAutofit/>
          </a:bodyPr>
          <a:lstStyle/>
          <a:p>
            <a:r>
              <a:rPr lang="en-US" sz="4400" b="1" dirty="0">
                <a:latin typeface="+mn-lt"/>
              </a:rPr>
              <a:t>The Cadet Forces Difference</a:t>
            </a:r>
          </a:p>
        </p:txBody>
      </p:sp>
      <p:sp>
        <p:nvSpPr>
          <p:cNvPr id="3" name="Content Placeholder 2">
            <a:extLst>
              <a:ext uri="{FF2B5EF4-FFF2-40B4-BE49-F238E27FC236}">
                <a16:creationId xmlns:a16="http://schemas.microsoft.com/office/drawing/2014/main" id="{46FE1F40-1ED7-48D4-9431-9DC644F93E04}"/>
              </a:ext>
            </a:extLst>
          </p:cNvPr>
          <p:cNvSpPr>
            <a:spLocks noGrp="1"/>
          </p:cNvSpPr>
          <p:nvPr>
            <p:ph type="body" sz="half" idx="2"/>
          </p:nvPr>
        </p:nvSpPr>
        <p:spPr>
          <a:xfrm>
            <a:off x="812861" y="1923228"/>
            <a:ext cx="6442115" cy="3496391"/>
          </a:xfrm>
        </p:spPr>
        <p:txBody>
          <a:bodyPr>
            <a:normAutofit/>
          </a:bodyPr>
          <a:lstStyle/>
          <a:p>
            <a:r>
              <a:rPr lang="en-US" sz="2400" dirty="0"/>
              <a:t>£200,000,000 = cost of Cadet Forces p.a.</a:t>
            </a:r>
          </a:p>
          <a:p>
            <a:r>
              <a:rPr lang="en-US" sz="2400" dirty="0"/>
              <a:t>£370,000 = lifetime cost of exclusions (IPPR 2017)</a:t>
            </a:r>
          </a:p>
          <a:p>
            <a:r>
              <a:rPr lang="en-US" sz="2400" dirty="0"/>
              <a:t> </a:t>
            </a:r>
          </a:p>
          <a:p>
            <a:r>
              <a:rPr lang="en-US" sz="2400" b="1" i="1" dirty="0">
                <a:solidFill>
                  <a:srgbClr val="4B5DE5"/>
                </a:solidFill>
              </a:rPr>
              <a:t>540 = annual number of young people the Cadet Forces has to change life outcomes for to cover annual cost of Cadet Forces</a:t>
            </a:r>
          </a:p>
          <a:p>
            <a:endParaRPr lang="en-US" sz="2400" dirty="0"/>
          </a:p>
          <a:p>
            <a:r>
              <a:rPr lang="en-US" sz="2400" dirty="0"/>
              <a:t>130,000 = number of cadets in April 2020</a:t>
            </a:r>
          </a:p>
          <a:p>
            <a:endParaRPr lang="en-US" sz="2000" dirty="0"/>
          </a:p>
          <a:p>
            <a:endParaRPr lang="en-US" sz="2000" dirty="0"/>
          </a:p>
          <a:p>
            <a:endParaRPr lang="en-US" sz="2000" dirty="0"/>
          </a:p>
        </p:txBody>
      </p:sp>
      <p:pic>
        <p:nvPicPr>
          <p:cNvPr id="4" name="Picture 3">
            <a:extLst>
              <a:ext uri="{FF2B5EF4-FFF2-40B4-BE49-F238E27FC236}">
                <a16:creationId xmlns:a16="http://schemas.microsoft.com/office/drawing/2014/main" id="{2F2B9D2F-5CDA-47FD-A740-4F802D8DC7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6980" y="1753545"/>
            <a:ext cx="4426515" cy="3102175"/>
          </a:xfrm>
          <a:prstGeom prst="rect">
            <a:avLst/>
          </a:prstGeom>
        </p:spPr>
      </p:pic>
      <p:sp>
        <p:nvSpPr>
          <p:cNvPr id="5" name="TextBox 4">
            <a:extLst>
              <a:ext uri="{FF2B5EF4-FFF2-40B4-BE49-F238E27FC236}">
                <a16:creationId xmlns:a16="http://schemas.microsoft.com/office/drawing/2014/main" id="{FE72636C-6569-416D-BC75-06A1C9A51CEC}"/>
              </a:ext>
            </a:extLst>
          </p:cNvPr>
          <p:cNvSpPr txBox="1"/>
          <p:nvPr/>
        </p:nvSpPr>
        <p:spPr>
          <a:xfrm>
            <a:off x="7394226" y="5019509"/>
            <a:ext cx="4609269" cy="400110"/>
          </a:xfrm>
          <a:prstGeom prst="rect">
            <a:avLst/>
          </a:prstGeom>
          <a:noFill/>
        </p:spPr>
        <p:txBody>
          <a:bodyPr wrap="square" rtlCol="0">
            <a:spAutoFit/>
          </a:bodyPr>
          <a:lstStyle/>
          <a:p>
            <a:r>
              <a:rPr lang="en-US" sz="2000" dirty="0"/>
              <a:t>   Big numbers, Small number, Big number</a:t>
            </a:r>
            <a:endParaRPr lang="en-US" sz="2000" b="1" dirty="0"/>
          </a:p>
        </p:txBody>
      </p:sp>
    </p:spTree>
    <p:extLst>
      <p:ext uri="{BB962C8B-B14F-4D97-AF65-F5344CB8AC3E}">
        <p14:creationId xmlns:p14="http://schemas.microsoft.com/office/powerpoint/2010/main" val="626474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E1985E-B462-4B35-B10B-A12EDE30BD43}"/>
              </a:ext>
            </a:extLst>
          </p:cNvPr>
          <p:cNvSpPr>
            <a:spLocks noGrp="1"/>
          </p:cNvSpPr>
          <p:nvPr>
            <p:ph type="title"/>
          </p:nvPr>
        </p:nvSpPr>
        <p:spPr/>
        <p:txBody>
          <a:bodyPr/>
          <a:lstStyle/>
          <a:p>
            <a:pPr algn="ctr"/>
            <a:r>
              <a:rPr lang="en-US" dirty="0">
                <a:latin typeface="+mn-lt"/>
              </a:rPr>
              <a:t>Conclusions </a:t>
            </a:r>
          </a:p>
        </p:txBody>
      </p:sp>
      <p:sp>
        <p:nvSpPr>
          <p:cNvPr id="8" name="TextBox 7">
            <a:extLst>
              <a:ext uri="{FF2B5EF4-FFF2-40B4-BE49-F238E27FC236}">
                <a16:creationId xmlns:a16="http://schemas.microsoft.com/office/drawing/2014/main" id="{35D8B32A-A406-40E3-B28B-550A5047B1A7}"/>
              </a:ext>
            </a:extLst>
          </p:cNvPr>
          <p:cNvSpPr txBox="1"/>
          <p:nvPr/>
        </p:nvSpPr>
        <p:spPr>
          <a:xfrm>
            <a:off x="838200" y="1800808"/>
            <a:ext cx="7828384" cy="3416320"/>
          </a:xfrm>
          <a:prstGeom prst="rect">
            <a:avLst/>
          </a:prstGeom>
          <a:noFill/>
        </p:spPr>
        <p:txBody>
          <a:bodyPr wrap="square" rtlCol="0">
            <a:spAutoFit/>
          </a:bodyPr>
          <a:lstStyle/>
          <a:p>
            <a:r>
              <a:rPr lang="en-US" b="1" dirty="0"/>
              <a:t>The Cadet Forces provide challenge, discipline, fun, structure, education, training and opportunity</a:t>
            </a:r>
          </a:p>
          <a:p>
            <a:endParaRPr lang="en-US" b="1" dirty="0"/>
          </a:p>
          <a:p>
            <a:r>
              <a:rPr lang="en-US" b="1" dirty="0"/>
              <a:t>All cadets can benefit</a:t>
            </a:r>
          </a:p>
          <a:p>
            <a:endParaRPr lang="en-US" b="1" dirty="0"/>
          </a:p>
          <a:p>
            <a:r>
              <a:rPr lang="en-US" b="1" dirty="0"/>
              <a:t>Those cadets who come from poor homes are able to transform their life-chances. </a:t>
            </a:r>
          </a:p>
          <a:p>
            <a:endParaRPr lang="en-US" b="1" dirty="0"/>
          </a:p>
          <a:p>
            <a:r>
              <a:rPr lang="en-US" b="1" dirty="0"/>
              <a:t>The work the RFCA, the CFAVs, the Cadet Training Teams, the Regular and Reserve Forces do to run cadet detachments is hugely important</a:t>
            </a:r>
          </a:p>
          <a:p>
            <a:endParaRPr lang="en-US" b="1" dirty="0"/>
          </a:p>
          <a:p>
            <a:r>
              <a:rPr lang="en-US" b="1" dirty="0"/>
              <a:t>The Cadet Forces are a superb investment for the taxpayer</a:t>
            </a:r>
          </a:p>
        </p:txBody>
      </p:sp>
      <p:pic>
        <p:nvPicPr>
          <p:cNvPr id="10" name="Picture 9">
            <a:extLst>
              <a:ext uri="{FF2B5EF4-FFF2-40B4-BE49-F238E27FC236}">
                <a16:creationId xmlns:a16="http://schemas.microsoft.com/office/drawing/2014/main" id="{D98DBDCE-69E6-4683-8E84-BAF99AABED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8478" y="2718707"/>
            <a:ext cx="3875314" cy="2179864"/>
          </a:xfrm>
          <a:prstGeom prst="rect">
            <a:avLst/>
          </a:prstGeom>
        </p:spPr>
      </p:pic>
      <p:sp>
        <p:nvSpPr>
          <p:cNvPr id="11" name="TextBox 10">
            <a:extLst>
              <a:ext uri="{FF2B5EF4-FFF2-40B4-BE49-F238E27FC236}">
                <a16:creationId xmlns:a16="http://schemas.microsoft.com/office/drawing/2014/main" id="{0EA088B4-9C1B-48FA-AE49-79D831A04974}"/>
              </a:ext>
            </a:extLst>
          </p:cNvPr>
          <p:cNvSpPr txBox="1"/>
          <p:nvPr/>
        </p:nvSpPr>
        <p:spPr>
          <a:xfrm>
            <a:off x="8509518" y="5103845"/>
            <a:ext cx="3116425" cy="369332"/>
          </a:xfrm>
          <a:prstGeom prst="rect">
            <a:avLst/>
          </a:prstGeom>
          <a:noFill/>
        </p:spPr>
        <p:txBody>
          <a:bodyPr wrap="square" rtlCol="0">
            <a:spAutoFit/>
          </a:bodyPr>
          <a:lstStyle/>
          <a:p>
            <a:r>
              <a:rPr lang="en-US" dirty="0">
                <a:solidFill>
                  <a:srgbClr val="FF0000"/>
                </a:solidFill>
              </a:rPr>
              <a:t>For them, and 129,998 others!</a:t>
            </a:r>
          </a:p>
        </p:txBody>
      </p:sp>
    </p:spTree>
    <p:extLst>
      <p:ext uri="{BB962C8B-B14F-4D97-AF65-F5344CB8AC3E}">
        <p14:creationId xmlns:p14="http://schemas.microsoft.com/office/powerpoint/2010/main" val="1280945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1428</Words>
  <Application>Microsoft Office PowerPoint</Application>
  <PresentationFormat>Widescreen</PresentationFormat>
  <Paragraphs>145</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Symbol</vt:lpstr>
      <vt:lpstr>Office Theme</vt:lpstr>
      <vt:lpstr>The social impact and return on investment of the Cadet Forces</vt:lpstr>
      <vt:lpstr>PowerPoint Presentation</vt:lpstr>
      <vt:lpstr>Research Questions</vt:lpstr>
      <vt:lpstr>Methodology and Data</vt:lpstr>
      <vt:lpstr>PowerPoint Presentation</vt:lpstr>
      <vt:lpstr>For these two, and 129,998 others, being a cadet develops:</vt:lpstr>
      <vt:lpstr>Positive Outcomes of Cadet Forces:</vt:lpstr>
      <vt:lpstr>One in 10 cadets are Eligible for Free School Meals (eFSM) or, they are poor</vt:lpstr>
      <vt:lpstr>PowerPoint Presentation</vt:lpstr>
      <vt:lpstr>Impact of being a cadet for a youngster that is eFSM</vt:lpstr>
      <vt:lpstr>PowerPoint Presentation</vt:lpstr>
      <vt:lpstr>Value of Wellbeing Impacts p.a.</vt:lpstr>
      <vt:lpstr>Impact of Cadet Expansion Programme </vt:lpstr>
      <vt:lpstr>Value of CVQO awards to eFSM cadets </vt:lpstr>
      <vt:lpstr>CFAV data highlights</vt:lpstr>
      <vt:lpstr>Value of Adult Volunteering</vt:lpstr>
      <vt:lpstr>Government Departments benefiting from Cadet Force outcomes</vt:lpstr>
      <vt:lpstr>The Cadet Forces Difference</vt:lpstr>
      <vt:lpstr>Conclusions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Denny</dc:creator>
  <cp:lastModifiedBy>Simon Denny</cp:lastModifiedBy>
  <cp:revision>7</cp:revision>
  <dcterms:created xsi:type="dcterms:W3CDTF">2020-10-16T08:51:37Z</dcterms:created>
  <dcterms:modified xsi:type="dcterms:W3CDTF">2020-11-06T12:01:01Z</dcterms:modified>
</cp:coreProperties>
</file>